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258" r:id="rId3"/>
    <p:sldId id="260" r:id="rId4"/>
    <p:sldId id="261" r:id="rId5"/>
    <p:sldId id="262" r:id="rId6"/>
    <p:sldId id="264" r:id="rId7"/>
    <p:sldId id="268" r:id="rId8"/>
    <p:sldId id="269" r:id="rId9"/>
    <p:sldId id="270" r:id="rId10"/>
    <p:sldId id="282" r:id="rId11"/>
    <p:sldId id="271" r:id="rId12"/>
    <p:sldId id="281" r:id="rId13"/>
    <p:sldId id="279" r:id="rId14"/>
  </p:sldIdLst>
  <p:sldSz cx="9144000" cy="5143500" type="screen16x9"/>
  <p:notesSz cx="6858000" cy="9144000"/>
  <p:embeddedFontLst>
    <p:embeddedFont>
      <p:font typeface="Cabin" panose="020B0604020202020204" charset="0"/>
      <p:regular r:id="rId16"/>
      <p:bold r:id="rId17"/>
      <p:italic r:id="rId18"/>
      <p:boldItalic r:id="rId19"/>
    </p:embeddedFont>
    <p:embeddedFont>
      <p:font typeface="Epilogue" panose="020B0604020202020204" charset="0"/>
      <p:regular r:id="rId20"/>
      <p:bold r:id="rId21"/>
      <p:italic r:id="rId22"/>
      <p:boldItalic r:id="rId23"/>
    </p:embeddedFont>
    <p:embeddedFont>
      <p:font typeface="IBM Plex Sans" panose="020B0503050203000203" pitchFamily="34" charset="0"/>
      <p:regular r:id="rId24"/>
      <p:bold r:id="rId25"/>
      <p:italic r:id="rId26"/>
      <p:boldItalic r:id="rId27"/>
    </p:embeddedFont>
    <p:embeddedFont>
      <p:font typeface="Microsoft YaHei UI" panose="020B0503020204020204" pitchFamily="34" charset="-122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F28A18-2C29-4391-8788-F444CF2465DE}">
  <a:tblStyle styleId="{E9F28A18-2C29-4391-8788-F444CF2465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1F1130-F2C9-45A9-945F-4371A198B35E}" type="doc">
      <dgm:prSet loTypeId="urn:microsoft.com/office/officeart/2009/layout/CircleArrowProcess" loCatId="cycle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0A072A8-17AA-4DD9-967C-D52DB86A1D74}">
      <dgm:prSet phldrT="[Text]"/>
      <dgm:spPr/>
      <dgm:t>
        <a:bodyPr/>
        <a:lstStyle/>
        <a:p>
          <a:r>
            <a:rPr lang="en-US" dirty="0"/>
            <a:t>Create Board </a:t>
          </a:r>
        </a:p>
      </dgm:t>
    </dgm:pt>
    <dgm:pt modelId="{8F349478-ABDC-4782-83B8-7743BE2C84AA}" type="parTrans" cxnId="{B1427AAE-7337-48F5-B902-642937464D1E}">
      <dgm:prSet/>
      <dgm:spPr/>
      <dgm:t>
        <a:bodyPr/>
        <a:lstStyle/>
        <a:p>
          <a:endParaRPr lang="en-US"/>
        </a:p>
      </dgm:t>
    </dgm:pt>
    <dgm:pt modelId="{EEE0FC05-102D-419D-8A92-0EE7E821DEA8}" type="sibTrans" cxnId="{B1427AAE-7337-48F5-B902-642937464D1E}">
      <dgm:prSet/>
      <dgm:spPr/>
      <dgm:t>
        <a:bodyPr/>
        <a:lstStyle/>
        <a:p>
          <a:endParaRPr lang="en-US"/>
        </a:p>
      </dgm:t>
    </dgm:pt>
    <dgm:pt modelId="{7A6826D0-D300-4DCA-8026-A0F4BC4B9E89}">
      <dgm:prSet phldrT="[Text]"/>
      <dgm:spPr/>
      <dgm:t>
        <a:bodyPr/>
        <a:lstStyle/>
        <a:p>
          <a:r>
            <a:rPr lang="en-US" dirty="0"/>
            <a:t>Add a list</a:t>
          </a:r>
        </a:p>
      </dgm:t>
    </dgm:pt>
    <dgm:pt modelId="{C4B0C50B-5CB9-4D06-B005-115B907FA250}" type="parTrans" cxnId="{538691DE-D4DE-4563-9687-B0E0821DAE96}">
      <dgm:prSet/>
      <dgm:spPr/>
      <dgm:t>
        <a:bodyPr/>
        <a:lstStyle/>
        <a:p>
          <a:endParaRPr lang="en-US"/>
        </a:p>
      </dgm:t>
    </dgm:pt>
    <dgm:pt modelId="{DA1E2177-6B5F-4F6B-97F2-C0CE82D9A2DA}" type="sibTrans" cxnId="{538691DE-D4DE-4563-9687-B0E0821DAE96}">
      <dgm:prSet/>
      <dgm:spPr/>
      <dgm:t>
        <a:bodyPr/>
        <a:lstStyle/>
        <a:p>
          <a:endParaRPr lang="en-US"/>
        </a:p>
      </dgm:t>
    </dgm:pt>
    <dgm:pt modelId="{26514429-689E-4D54-82EC-1CFE8BD6C0A3}">
      <dgm:prSet phldrT="[Text]"/>
      <dgm:spPr/>
      <dgm:t>
        <a:bodyPr/>
        <a:lstStyle/>
        <a:p>
          <a:r>
            <a:rPr lang="en-US" dirty="0"/>
            <a:t>Create a Card</a:t>
          </a:r>
        </a:p>
      </dgm:t>
    </dgm:pt>
    <dgm:pt modelId="{C61480B6-6139-4892-BCFC-065F44AE4D00}" type="parTrans" cxnId="{25499795-92A7-46F7-8110-062B77BFE04C}">
      <dgm:prSet/>
      <dgm:spPr/>
      <dgm:t>
        <a:bodyPr/>
        <a:lstStyle/>
        <a:p>
          <a:endParaRPr lang="en-US"/>
        </a:p>
      </dgm:t>
    </dgm:pt>
    <dgm:pt modelId="{83A44783-147A-4D5C-BC0F-BDFE2434BD30}" type="sibTrans" cxnId="{25499795-92A7-46F7-8110-062B77BFE04C}">
      <dgm:prSet/>
      <dgm:spPr/>
      <dgm:t>
        <a:bodyPr/>
        <a:lstStyle/>
        <a:p>
          <a:endParaRPr lang="en-US"/>
        </a:p>
      </dgm:t>
    </dgm:pt>
    <dgm:pt modelId="{B2248F39-E30C-4A1E-A57A-502C73DEA9CE}">
      <dgm:prSet phldrT="[Text]"/>
      <dgm:spPr/>
      <dgm:t>
        <a:bodyPr/>
        <a:lstStyle/>
        <a:p>
          <a:r>
            <a:rPr lang="en-US" dirty="0"/>
            <a:t>Create checklist</a:t>
          </a:r>
        </a:p>
      </dgm:t>
    </dgm:pt>
    <dgm:pt modelId="{5E0C9C6B-B109-49B5-8BF0-DDF60B343752}" type="parTrans" cxnId="{B67F1227-B9FB-48BA-8D97-F5F506E173E9}">
      <dgm:prSet/>
      <dgm:spPr/>
      <dgm:t>
        <a:bodyPr/>
        <a:lstStyle/>
        <a:p>
          <a:endParaRPr lang="en-US"/>
        </a:p>
      </dgm:t>
    </dgm:pt>
    <dgm:pt modelId="{CDFF7555-5E7A-467D-A9E0-C512811F6BF5}" type="sibTrans" cxnId="{B67F1227-B9FB-48BA-8D97-F5F506E173E9}">
      <dgm:prSet/>
      <dgm:spPr/>
      <dgm:t>
        <a:bodyPr/>
        <a:lstStyle/>
        <a:p>
          <a:endParaRPr lang="en-US"/>
        </a:p>
      </dgm:t>
    </dgm:pt>
    <dgm:pt modelId="{D7EA1C12-CF38-46DE-BA69-0D51CA6E7BC2}" type="pres">
      <dgm:prSet presAssocID="{6B1F1130-F2C9-45A9-945F-4371A198B35E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E19BCC49-F655-4AD0-BF19-60511DE4A17C}" type="pres">
      <dgm:prSet presAssocID="{30A072A8-17AA-4DD9-967C-D52DB86A1D74}" presName="Accent1" presStyleCnt="0"/>
      <dgm:spPr/>
    </dgm:pt>
    <dgm:pt modelId="{9445911F-DC5F-4613-A947-3839F09431CB}" type="pres">
      <dgm:prSet presAssocID="{30A072A8-17AA-4DD9-967C-D52DB86A1D74}" presName="Accent" presStyleLbl="node1" presStyleIdx="0" presStyleCnt="4"/>
      <dgm:spPr/>
    </dgm:pt>
    <dgm:pt modelId="{201B33C1-2F8C-4B7B-B441-518A476EAD1F}" type="pres">
      <dgm:prSet presAssocID="{30A072A8-17AA-4DD9-967C-D52DB86A1D74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21E961CE-DDD4-4869-B392-302407914951}" type="pres">
      <dgm:prSet presAssocID="{7A6826D0-D300-4DCA-8026-A0F4BC4B9E89}" presName="Accent2" presStyleCnt="0"/>
      <dgm:spPr/>
    </dgm:pt>
    <dgm:pt modelId="{A176FE44-6059-459C-B725-B908DDC9E2DD}" type="pres">
      <dgm:prSet presAssocID="{7A6826D0-D300-4DCA-8026-A0F4BC4B9E89}" presName="Accent" presStyleLbl="node1" presStyleIdx="1" presStyleCnt="4"/>
      <dgm:spPr/>
    </dgm:pt>
    <dgm:pt modelId="{AA7F81F3-3354-49A8-BE5F-DB301AD684DB}" type="pres">
      <dgm:prSet presAssocID="{7A6826D0-D300-4DCA-8026-A0F4BC4B9E89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497697F3-05A7-40CE-8173-A18F43207682}" type="pres">
      <dgm:prSet presAssocID="{26514429-689E-4D54-82EC-1CFE8BD6C0A3}" presName="Accent3" presStyleCnt="0"/>
      <dgm:spPr/>
    </dgm:pt>
    <dgm:pt modelId="{35B96B9D-51A3-4E47-9B49-BF502491FBDC}" type="pres">
      <dgm:prSet presAssocID="{26514429-689E-4D54-82EC-1CFE8BD6C0A3}" presName="Accent" presStyleLbl="node1" presStyleIdx="2" presStyleCnt="4"/>
      <dgm:spPr/>
    </dgm:pt>
    <dgm:pt modelId="{CD10F9C7-F1E0-4D6C-AB4D-5E0BDB74F81A}" type="pres">
      <dgm:prSet presAssocID="{26514429-689E-4D54-82EC-1CFE8BD6C0A3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989D1033-77CA-45D6-8BE9-2A7678E3E026}" type="pres">
      <dgm:prSet presAssocID="{B2248F39-E30C-4A1E-A57A-502C73DEA9CE}" presName="Accent4" presStyleCnt="0"/>
      <dgm:spPr/>
    </dgm:pt>
    <dgm:pt modelId="{1319F4D3-3094-4CF3-8C93-861B814DCEF5}" type="pres">
      <dgm:prSet presAssocID="{B2248F39-E30C-4A1E-A57A-502C73DEA9CE}" presName="Accent" presStyleLbl="node1" presStyleIdx="3" presStyleCnt="4"/>
      <dgm:spPr/>
    </dgm:pt>
    <dgm:pt modelId="{208CF8A6-FBA9-4E88-822B-65F1CC026FAF}" type="pres">
      <dgm:prSet presAssocID="{B2248F39-E30C-4A1E-A57A-502C73DEA9CE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3F57F015-EB3A-4730-979D-337DB9FF6734}" type="presOf" srcId="{B2248F39-E30C-4A1E-A57A-502C73DEA9CE}" destId="{208CF8A6-FBA9-4E88-822B-65F1CC026FAF}" srcOrd="0" destOrd="0" presId="urn:microsoft.com/office/officeart/2009/layout/CircleArrowProcess"/>
    <dgm:cxn modelId="{B67F1227-B9FB-48BA-8D97-F5F506E173E9}" srcId="{6B1F1130-F2C9-45A9-945F-4371A198B35E}" destId="{B2248F39-E30C-4A1E-A57A-502C73DEA9CE}" srcOrd="3" destOrd="0" parTransId="{5E0C9C6B-B109-49B5-8BF0-DDF60B343752}" sibTransId="{CDFF7555-5E7A-467D-A9E0-C512811F6BF5}"/>
    <dgm:cxn modelId="{61DE1A33-C5AC-400E-A4FD-40B3DAEE09E3}" type="presOf" srcId="{6B1F1130-F2C9-45A9-945F-4371A198B35E}" destId="{D7EA1C12-CF38-46DE-BA69-0D51CA6E7BC2}" srcOrd="0" destOrd="0" presId="urn:microsoft.com/office/officeart/2009/layout/CircleArrowProcess"/>
    <dgm:cxn modelId="{60D79B4E-2D7B-473D-98C8-C701228C4DA7}" type="presOf" srcId="{30A072A8-17AA-4DD9-967C-D52DB86A1D74}" destId="{201B33C1-2F8C-4B7B-B441-518A476EAD1F}" srcOrd="0" destOrd="0" presId="urn:microsoft.com/office/officeart/2009/layout/CircleArrowProcess"/>
    <dgm:cxn modelId="{F6465652-854A-4CA2-B066-B1D840CE1BF1}" type="presOf" srcId="{26514429-689E-4D54-82EC-1CFE8BD6C0A3}" destId="{CD10F9C7-F1E0-4D6C-AB4D-5E0BDB74F81A}" srcOrd="0" destOrd="0" presId="urn:microsoft.com/office/officeart/2009/layout/CircleArrowProcess"/>
    <dgm:cxn modelId="{25499795-92A7-46F7-8110-062B77BFE04C}" srcId="{6B1F1130-F2C9-45A9-945F-4371A198B35E}" destId="{26514429-689E-4D54-82EC-1CFE8BD6C0A3}" srcOrd="2" destOrd="0" parTransId="{C61480B6-6139-4892-BCFC-065F44AE4D00}" sibTransId="{83A44783-147A-4D5C-BC0F-BDFE2434BD30}"/>
    <dgm:cxn modelId="{8A00079E-3850-4566-8BC5-843D7E651748}" type="presOf" srcId="{7A6826D0-D300-4DCA-8026-A0F4BC4B9E89}" destId="{AA7F81F3-3354-49A8-BE5F-DB301AD684DB}" srcOrd="0" destOrd="0" presId="urn:microsoft.com/office/officeart/2009/layout/CircleArrowProcess"/>
    <dgm:cxn modelId="{B1427AAE-7337-48F5-B902-642937464D1E}" srcId="{6B1F1130-F2C9-45A9-945F-4371A198B35E}" destId="{30A072A8-17AA-4DD9-967C-D52DB86A1D74}" srcOrd="0" destOrd="0" parTransId="{8F349478-ABDC-4782-83B8-7743BE2C84AA}" sibTransId="{EEE0FC05-102D-419D-8A92-0EE7E821DEA8}"/>
    <dgm:cxn modelId="{538691DE-D4DE-4563-9687-B0E0821DAE96}" srcId="{6B1F1130-F2C9-45A9-945F-4371A198B35E}" destId="{7A6826D0-D300-4DCA-8026-A0F4BC4B9E89}" srcOrd="1" destOrd="0" parTransId="{C4B0C50B-5CB9-4D06-B005-115B907FA250}" sibTransId="{DA1E2177-6B5F-4F6B-97F2-C0CE82D9A2DA}"/>
    <dgm:cxn modelId="{BB169D3C-21D5-450D-962A-69300E53CACA}" type="presParOf" srcId="{D7EA1C12-CF38-46DE-BA69-0D51CA6E7BC2}" destId="{E19BCC49-F655-4AD0-BF19-60511DE4A17C}" srcOrd="0" destOrd="0" presId="urn:microsoft.com/office/officeart/2009/layout/CircleArrowProcess"/>
    <dgm:cxn modelId="{D55F058F-E299-42E8-8E29-5972F4974833}" type="presParOf" srcId="{E19BCC49-F655-4AD0-BF19-60511DE4A17C}" destId="{9445911F-DC5F-4613-A947-3839F09431CB}" srcOrd="0" destOrd="0" presId="urn:microsoft.com/office/officeart/2009/layout/CircleArrowProcess"/>
    <dgm:cxn modelId="{1D4F262A-D893-403F-8C89-0EEF026A4A2D}" type="presParOf" srcId="{D7EA1C12-CF38-46DE-BA69-0D51CA6E7BC2}" destId="{201B33C1-2F8C-4B7B-B441-518A476EAD1F}" srcOrd="1" destOrd="0" presId="urn:microsoft.com/office/officeart/2009/layout/CircleArrowProcess"/>
    <dgm:cxn modelId="{256DCE4D-89B7-4FD7-949F-83154E308E14}" type="presParOf" srcId="{D7EA1C12-CF38-46DE-BA69-0D51CA6E7BC2}" destId="{21E961CE-DDD4-4869-B392-302407914951}" srcOrd="2" destOrd="0" presId="urn:microsoft.com/office/officeart/2009/layout/CircleArrowProcess"/>
    <dgm:cxn modelId="{3327B083-8A23-42D2-A624-CE543E44D422}" type="presParOf" srcId="{21E961CE-DDD4-4869-B392-302407914951}" destId="{A176FE44-6059-459C-B725-B908DDC9E2DD}" srcOrd="0" destOrd="0" presId="urn:microsoft.com/office/officeart/2009/layout/CircleArrowProcess"/>
    <dgm:cxn modelId="{F442F4D5-DC8C-4396-A703-E36AC8377DEE}" type="presParOf" srcId="{D7EA1C12-CF38-46DE-BA69-0D51CA6E7BC2}" destId="{AA7F81F3-3354-49A8-BE5F-DB301AD684DB}" srcOrd="3" destOrd="0" presId="urn:microsoft.com/office/officeart/2009/layout/CircleArrowProcess"/>
    <dgm:cxn modelId="{848DA944-E451-4B14-9E23-CA55CD50BA28}" type="presParOf" srcId="{D7EA1C12-CF38-46DE-BA69-0D51CA6E7BC2}" destId="{497697F3-05A7-40CE-8173-A18F43207682}" srcOrd="4" destOrd="0" presId="urn:microsoft.com/office/officeart/2009/layout/CircleArrowProcess"/>
    <dgm:cxn modelId="{BA884D66-5AB9-462B-A8C8-4CDE82987989}" type="presParOf" srcId="{497697F3-05A7-40CE-8173-A18F43207682}" destId="{35B96B9D-51A3-4E47-9B49-BF502491FBDC}" srcOrd="0" destOrd="0" presId="urn:microsoft.com/office/officeart/2009/layout/CircleArrowProcess"/>
    <dgm:cxn modelId="{39CD91F8-C521-4D5A-A3D3-A6E30D78933E}" type="presParOf" srcId="{D7EA1C12-CF38-46DE-BA69-0D51CA6E7BC2}" destId="{CD10F9C7-F1E0-4D6C-AB4D-5E0BDB74F81A}" srcOrd="5" destOrd="0" presId="urn:microsoft.com/office/officeart/2009/layout/CircleArrowProcess"/>
    <dgm:cxn modelId="{4B93E93E-0F1F-4CEF-9486-D61E2E4F6C27}" type="presParOf" srcId="{D7EA1C12-CF38-46DE-BA69-0D51CA6E7BC2}" destId="{989D1033-77CA-45D6-8BE9-2A7678E3E026}" srcOrd="6" destOrd="0" presId="urn:microsoft.com/office/officeart/2009/layout/CircleArrowProcess"/>
    <dgm:cxn modelId="{9D16DA76-F1AD-439A-B57C-AB82F5BC6774}" type="presParOf" srcId="{989D1033-77CA-45D6-8BE9-2A7678E3E026}" destId="{1319F4D3-3094-4CF3-8C93-861B814DCEF5}" srcOrd="0" destOrd="0" presId="urn:microsoft.com/office/officeart/2009/layout/CircleArrowProcess"/>
    <dgm:cxn modelId="{4F36B3A3-EFAB-449C-A0A0-BEA21D9A0A76}" type="presParOf" srcId="{D7EA1C12-CF38-46DE-BA69-0D51CA6E7BC2}" destId="{208CF8A6-FBA9-4E88-822B-65F1CC026FAF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5ADD30-E040-4D40-B957-7DC074AD25E7}" type="doc">
      <dgm:prSet loTypeId="urn:microsoft.com/office/officeart/2009/layout/CircleArrowProcess" loCatId="cycle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485598DA-BCEC-49C4-B5A1-D196361192C9}">
      <dgm:prSet phldrT="[Text]"/>
      <dgm:spPr/>
      <dgm:t>
        <a:bodyPr/>
        <a:lstStyle/>
        <a:p>
          <a:r>
            <a:rPr lang="en-US" dirty="0"/>
            <a:t>Delete checklist</a:t>
          </a:r>
        </a:p>
      </dgm:t>
    </dgm:pt>
    <dgm:pt modelId="{1293E0F0-473E-47DC-B56C-E4165E127174}" type="parTrans" cxnId="{06CFBC28-FF16-4444-B0E4-4D7C5B1DEA8B}">
      <dgm:prSet/>
      <dgm:spPr/>
      <dgm:t>
        <a:bodyPr/>
        <a:lstStyle/>
        <a:p>
          <a:endParaRPr lang="en-US"/>
        </a:p>
      </dgm:t>
    </dgm:pt>
    <dgm:pt modelId="{2564BD5B-49EB-41D9-8C09-C2947448ED1B}" type="sibTrans" cxnId="{06CFBC28-FF16-4444-B0E4-4D7C5B1DEA8B}">
      <dgm:prSet/>
      <dgm:spPr/>
      <dgm:t>
        <a:bodyPr/>
        <a:lstStyle/>
        <a:p>
          <a:endParaRPr lang="en-US"/>
        </a:p>
      </dgm:t>
    </dgm:pt>
    <dgm:pt modelId="{EA87EA19-4485-4E5E-BD10-3F75594A7C7B}">
      <dgm:prSet phldrT="[Text]"/>
      <dgm:spPr/>
      <dgm:t>
        <a:bodyPr/>
        <a:lstStyle/>
        <a:p>
          <a:r>
            <a:rPr lang="en-US" dirty="0"/>
            <a:t>Delete card</a:t>
          </a:r>
        </a:p>
      </dgm:t>
    </dgm:pt>
    <dgm:pt modelId="{3CD9DA6D-FB6A-43F8-97A1-4DA7B42B3475}" type="parTrans" cxnId="{CF1641BE-AE00-4105-B37C-3C06C1E7C488}">
      <dgm:prSet/>
      <dgm:spPr/>
      <dgm:t>
        <a:bodyPr/>
        <a:lstStyle/>
        <a:p>
          <a:endParaRPr lang="en-US"/>
        </a:p>
      </dgm:t>
    </dgm:pt>
    <dgm:pt modelId="{2D360AF3-A255-4ED7-9871-BA68B3D6F9BE}" type="sibTrans" cxnId="{CF1641BE-AE00-4105-B37C-3C06C1E7C488}">
      <dgm:prSet/>
      <dgm:spPr/>
      <dgm:t>
        <a:bodyPr/>
        <a:lstStyle/>
        <a:p>
          <a:endParaRPr lang="en-US"/>
        </a:p>
      </dgm:t>
    </dgm:pt>
    <dgm:pt modelId="{EBA94CE3-27E2-4762-988B-4901160C4481}">
      <dgm:prSet phldrT="[Text]"/>
      <dgm:spPr/>
      <dgm:t>
        <a:bodyPr/>
        <a:lstStyle/>
        <a:p>
          <a:r>
            <a:rPr lang="en-US" dirty="0"/>
            <a:t>Delete list</a:t>
          </a:r>
        </a:p>
      </dgm:t>
    </dgm:pt>
    <dgm:pt modelId="{09795DB2-AAFC-4C28-BE2F-304E4666A770}" type="parTrans" cxnId="{D6F5A52F-BC6D-46CD-B4A6-64550B3EDF28}">
      <dgm:prSet/>
      <dgm:spPr/>
      <dgm:t>
        <a:bodyPr/>
        <a:lstStyle/>
        <a:p>
          <a:endParaRPr lang="en-US"/>
        </a:p>
      </dgm:t>
    </dgm:pt>
    <dgm:pt modelId="{B720119A-9F7C-43AE-9FE7-192903680CE7}" type="sibTrans" cxnId="{D6F5A52F-BC6D-46CD-B4A6-64550B3EDF28}">
      <dgm:prSet/>
      <dgm:spPr/>
      <dgm:t>
        <a:bodyPr/>
        <a:lstStyle/>
        <a:p>
          <a:endParaRPr lang="en-US"/>
        </a:p>
      </dgm:t>
    </dgm:pt>
    <dgm:pt modelId="{97E66E29-9622-4E8D-8A39-D54BA1B474A4}">
      <dgm:prSet phldrT="[Text]"/>
      <dgm:spPr/>
      <dgm:t>
        <a:bodyPr/>
        <a:lstStyle/>
        <a:p>
          <a:r>
            <a:rPr lang="en-US"/>
            <a:t>Delete board</a:t>
          </a:r>
          <a:endParaRPr lang="en-US" dirty="0"/>
        </a:p>
      </dgm:t>
    </dgm:pt>
    <dgm:pt modelId="{75842462-F6F1-4BAB-AFE8-0D11643870CB}" type="parTrans" cxnId="{94F0ED25-22C5-45F9-963D-1ACB1BC69A97}">
      <dgm:prSet/>
      <dgm:spPr/>
      <dgm:t>
        <a:bodyPr/>
        <a:lstStyle/>
        <a:p>
          <a:endParaRPr lang="en-US"/>
        </a:p>
      </dgm:t>
    </dgm:pt>
    <dgm:pt modelId="{07A157BE-068F-47BC-9C0A-6FFF0C6CA3F3}" type="sibTrans" cxnId="{94F0ED25-22C5-45F9-963D-1ACB1BC69A97}">
      <dgm:prSet/>
      <dgm:spPr/>
      <dgm:t>
        <a:bodyPr/>
        <a:lstStyle/>
        <a:p>
          <a:endParaRPr lang="en-US"/>
        </a:p>
      </dgm:t>
    </dgm:pt>
    <dgm:pt modelId="{E363FF39-AD86-41D5-B853-34AB1E84AC21}" type="pres">
      <dgm:prSet presAssocID="{3B5ADD30-E040-4D40-B957-7DC074AD25E7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3CBB096-302E-4E90-B51C-F3B92A4E6C41}" type="pres">
      <dgm:prSet presAssocID="{485598DA-BCEC-49C4-B5A1-D196361192C9}" presName="Accent1" presStyleCnt="0"/>
      <dgm:spPr/>
    </dgm:pt>
    <dgm:pt modelId="{174CC6AE-247E-4BD4-A7F6-4525300E33E2}" type="pres">
      <dgm:prSet presAssocID="{485598DA-BCEC-49C4-B5A1-D196361192C9}" presName="Accent" presStyleLbl="node1" presStyleIdx="0" presStyleCnt="4"/>
      <dgm:spPr/>
    </dgm:pt>
    <dgm:pt modelId="{3F5F5B65-6A5F-48A1-B081-39E1296DC982}" type="pres">
      <dgm:prSet presAssocID="{485598DA-BCEC-49C4-B5A1-D196361192C9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F140C407-FFEF-4EC2-BC8D-48290BBB10B1}" type="pres">
      <dgm:prSet presAssocID="{EA87EA19-4485-4E5E-BD10-3F75594A7C7B}" presName="Accent2" presStyleCnt="0"/>
      <dgm:spPr/>
    </dgm:pt>
    <dgm:pt modelId="{254641DD-17FE-41C2-8A8D-32EDE65C1776}" type="pres">
      <dgm:prSet presAssocID="{EA87EA19-4485-4E5E-BD10-3F75594A7C7B}" presName="Accent" presStyleLbl="node1" presStyleIdx="1" presStyleCnt="4"/>
      <dgm:spPr/>
    </dgm:pt>
    <dgm:pt modelId="{EA1EE196-09AA-4DD5-873E-2D5F37BB2DCD}" type="pres">
      <dgm:prSet presAssocID="{EA87EA19-4485-4E5E-BD10-3F75594A7C7B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C23139AB-263A-45F7-BA7F-098AF6806E58}" type="pres">
      <dgm:prSet presAssocID="{EBA94CE3-27E2-4762-988B-4901160C4481}" presName="Accent3" presStyleCnt="0"/>
      <dgm:spPr/>
    </dgm:pt>
    <dgm:pt modelId="{F382C502-2873-4318-A764-7A2906022F2B}" type="pres">
      <dgm:prSet presAssocID="{EBA94CE3-27E2-4762-988B-4901160C4481}" presName="Accent" presStyleLbl="node1" presStyleIdx="2" presStyleCnt="4"/>
      <dgm:spPr/>
    </dgm:pt>
    <dgm:pt modelId="{0C5A0301-D1A7-4EEA-AFD8-0835DD5D01B8}" type="pres">
      <dgm:prSet presAssocID="{EBA94CE3-27E2-4762-988B-4901160C4481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8A28B291-4BC1-4253-AB3C-31B49733BF39}" type="pres">
      <dgm:prSet presAssocID="{97E66E29-9622-4E8D-8A39-D54BA1B474A4}" presName="Accent4" presStyleCnt="0"/>
      <dgm:spPr/>
    </dgm:pt>
    <dgm:pt modelId="{13C45245-3347-4BC4-92A7-00B1792FD126}" type="pres">
      <dgm:prSet presAssocID="{97E66E29-9622-4E8D-8A39-D54BA1B474A4}" presName="Accent" presStyleLbl="node1" presStyleIdx="3" presStyleCnt="4"/>
      <dgm:spPr/>
    </dgm:pt>
    <dgm:pt modelId="{8E8F9446-E7A2-4D8E-9A07-B0A2157F1657}" type="pres">
      <dgm:prSet presAssocID="{97E66E29-9622-4E8D-8A39-D54BA1B474A4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13B59F0D-BACF-4C22-BF08-1D994EF5930C}" type="presOf" srcId="{EA87EA19-4485-4E5E-BD10-3F75594A7C7B}" destId="{EA1EE196-09AA-4DD5-873E-2D5F37BB2DCD}" srcOrd="0" destOrd="0" presId="urn:microsoft.com/office/officeart/2009/layout/CircleArrowProcess"/>
    <dgm:cxn modelId="{94F0ED25-22C5-45F9-963D-1ACB1BC69A97}" srcId="{3B5ADD30-E040-4D40-B957-7DC074AD25E7}" destId="{97E66E29-9622-4E8D-8A39-D54BA1B474A4}" srcOrd="3" destOrd="0" parTransId="{75842462-F6F1-4BAB-AFE8-0D11643870CB}" sibTransId="{07A157BE-068F-47BC-9C0A-6FFF0C6CA3F3}"/>
    <dgm:cxn modelId="{06CFBC28-FF16-4444-B0E4-4D7C5B1DEA8B}" srcId="{3B5ADD30-E040-4D40-B957-7DC074AD25E7}" destId="{485598DA-BCEC-49C4-B5A1-D196361192C9}" srcOrd="0" destOrd="0" parTransId="{1293E0F0-473E-47DC-B56C-E4165E127174}" sibTransId="{2564BD5B-49EB-41D9-8C09-C2947448ED1B}"/>
    <dgm:cxn modelId="{D6F5A52F-BC6D-46CD-B4A6-64550B3EDF28}" srcId="{3B5ADD30-E040-4D40-B957-7DC074AD25E7}" destId="{EBA94CE3-27E2-4762-988B-4901160C4481}" srcOrd="2" destOrd="0" parTransId="{09795DB2-AAFC-4C28-BE2F-304E4666A770}" sibTransId="{B720119A-9F7C-43AE-9FE7-192903680CE7}"/>
    <dgm:cxn modelId="{670CF86E-76CE-44E6-BB89-7B5DED63CEB8}" type="presOf" srcId="{3B5ADD30-E040-4D40-B957-7DC074AD25E7}" destId="{E363FF39-AD86-41D5-B853-34AB1E84AC21}" srcOrd="0" destOrd="0" presId="urn:microsoft.com/office/officeart/2009/layout/CircleArrowProcess"/>
    <dgm:cxn modelId="{7F278572-4B52-43CC-8F1B-736638C71A53}" type="presOf" srcId="{485598DA-BCEC-49C4-B5A1-D196361192C9}" destId="{3F5F5B65-6A5F-48A1-B081-39E1296DC982}" srcOrd="0" destOrd="0" presId="urn:microsoft.com/office/officeart/2009/layout/CircleArrowProcess"/>
    <dgm:cxn modelId="{CF1641BE-AE00-4105-B37C-3C06C1E7C488}" srcId="{3B5ADD30-E040-4D40-B957-7DC074AD25E7}" destId="{EA87EA19-4485-4E5E-BD10-3F75594A7C7B}" srcOrd="1" destOrd="0" parTransId="{3CD9DA6D-FB6A-43F8-97A1-4DA7B42B3475}" sibTransId="{2D360AF3-A255-4ED7-9871-BA68B3D6F9BE}"/>
    <dgm:cxn modelId="{B41065F3-95FE-423D-8B0E-C787A5FDC401}" type="presOf" srcId="{97E66E29-9622-4E8D-8A39-D54BA1B474A4}" destId="{8E8F9446-E7A2-4D8E-9A07-B0A2157F1657}" srcOrd="0" destOrd="0" presId="urn:microsoft.com/office/officeart/2009/layout/CircleArrowProcess"/>
    <dgm:cxn modelId="{5F8108F9-7208-4F2E-97A9-327040152F23}" type="presOf" srcId="{EBA94CE3-27E2-4762-988B-4901160C4481}" destId="{0C5A0301-D1A7-4EEA-AFD8-0835DD5D01B8}" srcOrd="0" destOrd="0" presId="urn:microsoft.com/office/officeart/2009/layout/CircleArrowProcess"/>
    <dgm:cxn modelId="{F37789F0-0687-4B84-942A-67D5D3D0996B}" type="presParOf" srcId="{E363FF39-AD86-41D5-B853-34AB1E84AC21}" destId="{03CBB096-302E-4E90-B51C-F3B92A4E6C41}" srcOrd="0" destOrd="0" presId="urn:microsoft.com/office/officeart/2009/layout/CircleArrowProcess"/>
    <dgm:cxn modelId="{D097D8DF-01D8-4FFB-AF53-D60D20DC7FD9}" type="presParOf" srcId="{03CBB096-302E-4E90-B51C-F3B92A4E6C41}" destId="{174CC6AE-247E-4BD4-A7F6-4525300E33E2}" srcOrd="0" destOrd="0" presId="urn:microsoft.com/office/officeart/2009/layout/CircleArrowProcess"/>
    <dgm:cxn modelId="{BC36A1B1-3990-4E85-A0C8-CA05ACF7C0B4}" type="presParOf" srcId="{E363FF39-AD86-41D5-B853-34AB1E84AC21}" destId="{3F5F5B65-6A5F-48A1-B081-39E1296DC982}" srcOrd="1" destOrd="0" presId="urn:microsoft.com/office/officeart/2009/layout/CircleArrowProcess"/>
    <dgm:cxn modelId="{FF5F20F2-FB70-4877-9217-EBC3C3CF0A58}" type="presParOf" srcId="{E363FF39-AD86-41D5-B853-34AB1E84AC21}" destId="{F140C407-FFEF-4EC2-BC8D-48290BBB10B1}" srcOrd="2" destOrd="0" presId="urn:microsoft.com/office/officeart/2009/layout/CircleArrowProcess"/>
    <dgm:cxn modelId="{B6F33B02-D565-4078-9B81-00288A8F6C88}" type="presParOf" srcId="{F140C407-FFEF-4EC2-BC8D-48290BBB10B1}" destId="{254641DD-17FE-41C2-8A8D-32EDE65C1776}" srcOrd="0" destOrd="0" presId="urn:microsoft.com/office/officeart/2009/layout/CircleArrowProcess"/>
    <dgm:cxn modelId="{228DF08D-1A7E-4D1F-B201-5B59FF0932D5}" type="presParOf" srcId="{E363FF39-AD86-41D5-B853-34AB1E84AC21}" destId="{EA1EE196-09AA-4DD5-873E-2D5F37BB2DCD}" srcOrd="3" destOrd="0" presId="urn:microsoft.com/office/officeart/2009/layout/CircleArrowProcess"/>
    <dgm:cxn modelId="{327E9C33-6A78-4500-9384-98D74A8F59F0}" type="presParOf" srcId="{E363FF39-AD86-41D5-B853-34AB1E84AC21}" destId="{C23139AB-263A-45F7-BA7F-098AF6806E58}" srcOrd="4" destOrd="0" presId="urn:microsoft.com/office/officeart/2009/layout/CircleArrowProcess"/>
    <dgm:cxn modelId="{81D99D11-23C0-4F46-A5E9-37998824B015}" type="presParOf" srcId="{C23139AB-263A-45F7-BA7F-098AF6806E58}" destId="{F382C502-2873-4318-A764-7A2906022F2B}" srcOrd="0" destOrd="0" presId="urn:microsoft.com/office/officeart/2009/layout/CircleArrowProcess"/>
    <dgm:cxn modelId="{A108985B-0920-49CE-B92B-8E84BA09417F}" type="presParOf" srcId="{E363FF39-AD86-41D5-B853-34AB1E84AC21}" destId="{0C5A0301-D1A7-4EEA-AFD8-0835DD5D01B8}" srcOrd="5" destOrd="0" presId="urn:microsoft.com/office/officeart/2009/layout/CircleArrowProcess"/>
    <dgm:cxn modelId="{E7471013-1EEC-4D51-967B-36EED4852786}" type="presParOf" srcId="{E363FF39-AD86-41D5-B853-34AB1E84AC21}" destId="{8A28B291-4BC1-4253-AB3C-31B49733BF39}" srcOrd="6" destOrd="0" presId="urn:microsoft.com/office/officeart/2009/layout/CircleArrowProcess"/>
    <dgm:cxn modelId="{AF1EDABF-5F12-4015-A1B5-4C8D38E6ABA0}" type="presParOf" srcId="{8A28B291-4BC1-4253-AB3C-31B49733BF39}" destId="{13C45245-3347-4BC4-92A7-00B1792FD126}" srcOrd="0" destOrd="0" presId="urn:microsoft.com/office/officeart/2009/layout/CircleArrowProcess"/>
    <dgm:cxn modelId="{6D459F8F-98FD-4902-960B-9197E24871D5}" type="presParOf" srcId="{E363FF39-AD86-41D5-B853-34AB1E84AC21}" destId="{8E8F9446-E7A2-4D8E-9A07-B0A2157F1657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977F09-6559-49CA-94A5-44344A1E1904}" type="doc">
      <dgm:prSet loTypeId="urn:microsoft.com/office/officeart/2005/8/layout/StepDownProcess" loCatId="process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4E2CAF2A-157F-4732-AEF4-0FA86E514029}">
      <dgm:prSet phldrT="[Text]"/>
      <dgm:spPr/>
      <dgm:t>
        <a:bodyPr/>
        <a:lstStyle/>
        <a:p>
          <a:r>
            <a:rPr lang="en-US" dirty="0"/>
            <a:t>Board </a:t>
          </a:r>
        </a:p>
      </dgm:t>
    </dgm:pt>
    <dgm:pt modelId="{3BF79363-CD63-488E-A4C1-A4E0C41E6BD7}" type="parTrans" cxnId="{A2C6F7A7-1628-4FA9-83E1-A1DB973CDAF8}">
      <dgm:prSet/>
      <dgm:spPr/>
      <dgm:t>
        <a:bodyPr/>
        <a:lstStyle/>
        <a:p>
          <a:endParaRPr lang="en-US"/>
        </a:p>
      </dgm:t>
    </dgm:pt>
    <dgm:pt modelId="{565C8F4A-5292-4DCC-8512-33FF171F373A}" type="sibTrans" cxnId="{A2C6F7A7-1628-4FA9-83E1-A1DB973CDAF8}">
      <dgm:prSet/>
      <dgm:spPr/>
      <dgm:t>
        <a:bodyPr/>
        <a:lstStyle/>
        <a:p>
          <a:endParaRPr lang="en-US"/>
        </a:p>
      </dgm:t>
    </dgm:pt>
    <dgm:pt modelId="{6E23841C-DB00-412C-8F87-2C534474E652}">
      <dgm:prSet phldrT="[Text]"/>
      <dgm:spPr/>
      <dgm:t>
        <a:bodyPr/>
        <a:lstStyle/>
        <a:p>
          <a:r>
            <a:rPr lang="en-US" dirty="0"/>
            <a:t>List</a:t>
          </a:r>
        </a:p>
      </dgm:t>
    </dgm:pt>
    <dgm:pt modelId="{EEA84197-9AA9-41CE-90AC-DB3F2BA5BF3B}" type="parTrans" cxnId="{2F6C1DF2-A978-4686-B1CF-B7FF7A04085C}">
      <dgm:prSet/>
      <dgm:spPr/>
      <dgm:t>
        <a:bodyPr/>
        <a:lstStyle/>
        <a:p>
          <a:endParaRPr lang="en-US"/>
        </a:p>
      </dgm:t>
    </dgm:pt>
    <dgm:pt modelId="{E016E38B-AFDE-4A06-A5E1-2DB701BEB9F4}" type="sibTrans" cxnId="{2F6C1DF2-A978-4686-B1CF-B7FF7A04085C}">
      <dgm:prSet/>
      <dgm:spPr/>
      <dgm:t>
        <a:bodyPr/>
        <a:lstStyle/>
        <a:p>
          <a:endParaRPr lang="en-US"/>
        </a:p>
      </dgm:t>
    </dgm:pt>
    <dgm:pt modelId="{CDBAE748-0E9B-411C-BA2D-2663FCB46079}">
      <dgm:prSet phldrT="[Text]"/>
      <dgm:spPr/>
      <dgm:t>
        <a:bodyPr/>
        <a:lstStyle/>
        <a:p>
          <a:r>
            <a:rPr lang="en-US" dirty="0"/>
            <a:t>Cart</a:t>
          </a:r>
        </a:p>
      </dgm:t>
    </dgm:pt>
    <dgm:pt modelId="{F9B51058-1C84-45DD-9CB1-90B0A95F27A5}" type="parTrans" cxnId="{C196B337-A056-47A9-8933-07637D649328}">
      <dgm:prSet/>
      <dgm:spPr/>
      <dgm:t>
        <a:bodyPr/>
        <a:lstStyle/>
        <a:p>
          <a:endParaRPr lang="en-US"/>
        </a:p>
      </dgm:t>
    </dgm:pt>
    <dgm:pt modelId="{15477279-FA33-4FB0-8ABB-EA1FE16CB6BB}" type="sibTrans" cxnId="{C196B337-A056-47A9-8933-07637D649328}">
      <dgm:prSet/>
      <dgm:spPr/>
      <dgm:t>
        <a:bodyPr/>
        <a:lstStyle/>
        <a:p>
          <a:endParaRPr lang="en-US"/>
        </a:p>
      </dgm:t>
    </dgm:pt>
    <dgm:pt modelId="{8D15664C-925B-46DE-975B-497C73AF6CC6}">
      <dgm:prSet phldrT="[Text]"/>
      <dgm:spPr/>
      <dgm:t>
        <a:bodyPr/>
        <a:lstStyle/>
        <a:p>
          <a:r>
            <a:rPr lang="en-US" dirty="0"/>
            <a:t>Checklist </a:t>
          </a:r>
        </a:p>
      </dgm:t>
    </dgm:pt>
    <dgm:pt modelId="{FC01911C-7A8C-46D8-A326-FA3F32B7C04A}" type="parTrans" cxnId="{0109D744-3603-4F1D-BA13-0707A67085E4}">
      <dgm:prSet/>
      <dgm:spPr/>
      <dgm:t>
        <a:bodyPr/>
        <a:lstStyle/>
        <a:p>
          <a:endParaRPr lang="en-US"/>
        </a:p>
      </dgm:t>
    </dgm:pt>
    <dgm:pt modelId="{E6647EEB-3048-44D9-919A-984A2F0F5DDA}" type="sibTrans" cxnId="{0109D744-3603-4F1D-BA13-0707A67085E4}">
      <dgm:prSet/>
      <dgm:spPr/>
      <dgm:t>
        <a:bodyPr/>
        <a:lstStyle/>
        <a:p>
          <a:endParaRPr lang="en-US"/>
        </a:p>
      </dgm:t>
    </dgm:pt>
    <dgm:pt modelId="{5CE0FCCC-9002-4B96-8C3E-CB4873CC27B7}" type="pres">
      <dgm:prSet presAssocID="{F0977F09-6559-49CA-94A5-44344A1E1904}" presName="rootnode" presStyleCnt="0">
        <dgm:presLayoutVars>
          <dgm:chMax/>
          <dgm:chPref/>
          <dgm:dir/>
          <dgm:animLvl val="lvl"/>
        </dgm:presLayoutVars>
      </dgm:prSet>
      <dgm:spPr/>
    </dgm:pt>
    <dgm:pt modelId="{54200A5B-FFA8-423B-A74F-D0D6D7336F83}" type="pres">
      <dgm:prSet presAssocID="{4E2CAF2A-157F-4732-AEF4-0FA86E514029}" presName="composite" presStyleCnt="0"/>
      <dgm:spPr/>
    </dgm:pt>
    <dgm:pt modelId="{37DA8F01-976F-4EBE-AC91-DC03BA32169B}" type="pres">
      <dgm:prSet presAssocID="{4E2CAF2A-157F-4732-AEF4-0FA86E514029}" presName="bentUpArrow1" presStyleLbl="alignImgPlace1" presStyleIdx="0" presStyleCnt="3"/>
      <dgm:spPr/>
    </dgm:pt>
    <dgm:pt modelId="{EA2D1D64-6698-42BD-B9B0-718C07A25D4E}" type="pres">
      <dgm:prSet presAssocID="{4E2CAF2A-157F-4732-AEF4-0FA86E514029}" presName="ParentText" presStyleLbl="node1" presStyleIdx="0" presStyleCnt="4" custLinFactNeighborX="-17181" custLinFactNeighborY="-18077">
        <dgm:presLayoutVars>
          <dgm:chMax val="1"/>
          <dgm:chPref val="1"/>
          <dgm:bulletEnabled val="1"/>
        </dgm:presLayoutVars>
      </dgm:prSet>
      <dgm:spPr/>
    </dgm:pt>
    <dgm:pt modelId="{2DED9D96-631E-45CA-A5CC-81B0EECACE00}" type="pres">
      <dgm:prSet presAssocID="{4E2CAF2A-157F-4732-AEF4-0FA86E514029}" presName="ChildText" presStyleLbl="revTx" presStyleIdx="0" presStyleCnt="3" custScaleX="157807" custLinFactX="-37773" custLinFactY="28279" custLinFactNeighborX="-100000" custLinFactNeighborY="100000">
        <dgm:presLayoutVars>
          <dgm:chMax val="0"/>
          <dgm:chPref val="0"/>
          <dgm:bulletEnabled val="1"/>
        </dgm:presLayoutVars>
      </dgm:prSet>
      <dgm:spPr/>
    </dgm:pt>
    <dgm:pt modelId="{B5B3E324-9944-4537-BE71-040C58EA05A2}" type="pres">
      <dgm:prSet presAssocID="{565C8F4A-5292-4DCC-8512-33FF171F373A}" presName="sibTrans" presStyleCnt="0"/>
      <dgm:spPr/>
    </dgm:pt>
    <dgm:pt modelId="{F4DE5803-DC19-4521-9ACC-ECFE3D3DAD7A}" type="pres">
      <dgm:prSet presAssocID="{6E23841C-DB00-412C-8F87-2C534474E652}" presName="composite" presStyleCnt="0"/>
      <dgm:spPr/>
    </dgm:pt>
    <dgm:pt modelId="{6EC92040-8C6A-4C89-B5D8-886393D609F5}" type="pres">
      <dgm:prSet presAssocID="{6E23841C-DB00-412C-8F87-2C534474E652}" presName="bentUpArrow1" presStyleLbl="alignImgPlace1" presStyleIdx="1" presStyleCnt="3"/>
      <dgm:spPr/>
    </dgm:pt>
    <dgm:pt modelId="{D2CA5994-3785-499E-933D-20A3394A632B}" type="pres">
      <dgm:prSet presAssocID="{6E23841C-DB00-412C-8F87-2C534474E652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D6D7CE6C-3967-40E5-9A70-F3A040502414}" type="pres">
      <dgm:prSet presAssocID="{6E23841C-DB00-412C-8F87-2C534474E652}" presName="ChildText" presStyleLbl="revTx" presStyleIdx="1" presStyleCnt="3" custScaleX="101312" custScaleY="103080">
        <dgm:presLayoutVars>
          <dgm:chMax val="0"/>
          <dgm:chPref val="0"/>
          <dgm:bulletEnabled val="1"/>
        </dgm:presLayoutVars>
      </dgm:prSet>
      <dgm:spPr/>
    </dgm:pt>
    <dgm:pt modelId="{1976A81E-C3AF-4FFC-8489-CC0E0D94C827}" type="pres">
      <dgm:prSet presAssocID="{E016E38B-AFDE-4A06-A5E1-2DB701BEB9F4}" presName="sibTrans" presStyleCnt="0"/>
      <dgm:spPr/>
    </dgm:pt>
    <dgm:pt modelId="{8101ACBA-C411-4441-A176-6C8AF553B610}" type="pres">
      <dgm:prSet presAssocID="{CDBAE748-0E9B-411C-BA2D-2663FCB46079}" presName="composite" presStyleCnt="0"/>
      <dgm:spPr/>
    </dgm:pt>
    <dgm:pt modelId="{B0189961-A8D8-40C7-8E0C-1A706BAA0373}" type="pres">
      <dgm:prSet presAssocID="{CDBAE748-0E9B-411C-BA2D-2663FCB46079}" presName="bentUpArrow1" presStyleLbl="alignImgPlace1" presStyleIdx="2" presStyleCnt="3"/>
      <dgm:spPr/>
    </dgm:pt>
    <dgm:pt modelId="{696FF464-FC10-4BF0-AE70-502194A4FCD7}" type="pres">
      <dgm:prSet presAssocID="{CDBAE748-0E9B-411C-BA2D-2663FCB46079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0ACA7730-7FBB-4CC3-A1B0-497279043A14}" type="pres">
      <dgm:prSet presAssocID="{CDBAE748-0E9B-411C-BA2D-2663FCB46079}" presName="ChildText" presStyleLbl="revTx" presStyleIdx="2" presStyleCnt="3" custScaleX="103380" custScaleY="113353">
        <dgm:presLayoutVars>
          <dgm:chMax val="0"/>
          <dgm:chPref val="0"/>
          <dgm:bulletEnabled val="1"/>
        </dgm:presLayoutVars>
      </dgm:prSet>
      <dgm:spPr/>
    </dgm:pt>
    <dgm:pt modelId="{53304689-703A-4C5F-B8D1-10114E4BE8B1}" type="pres">
      <dgm:prSet presAssocID="{15477279-FA33-4FB0-8ABB-EA1FE16CB6BB}" presName="sibTrans" presStyleCnt="0"/>
      <dgm:spPr/>
    </dgm:pt>
    <dgm:pt modelId="{2D130099-DC1C-4F5A-99D2-D9FCD06D8599}" type="pres">
      <dgm:prSet presAssocID="{8D15664C-925B-46DE-975B-497C73AF6CC6}" presName="composite" presStyleCnt="0"/>
      <dgm:spPr/>
    </dgm:pt>
    <dgm:pt modelId="{519E3B54-E9EA-418E-B006-4F70D2A9B89B}" type="pres">
      <dgm:prSet presAssocID="{8D15664C-925B-46DE-975B-497C73AF6CC6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C196B337-A056-47A9-8933-07637D649328}" srcId="{F0977F09-6559-49CA-94A5-44344A1E1904}" destId="{CDBAE748-0E9B-411C-BA2D-2663FCB46079}" srcOrd="2" destOrd="0" parTransId="{F9B51058-1C84-45DD-9CB1-90B0A95F27A5}" sibTransId="{15477279-FA33-4FB0-8ABB-EA1FE16CB6BB}"/>
    <dgm:cxn modelId="{0109D744-3603-4F1D-BA13-0707A67085E4}" srcId="{F0977F09-6559-49CA-94A5-44344A1E1904}" destId="{8D15664C-925B-46DE-975B-497C73AF6CC6}" srcOrd="3" destOrd="0" parTransId="{FC01911C-7A8C-46D8-A326-FA3F32B7C04A}" sibTransId="{E6647EEB-3048-44D9-919A-984A2F0F5DDA}"/>
    <dgm:cxn modelId="{9F7E4568-668A-4B24-ADFF-B19049F1DE94}" type="presOf" srcId="{8D15664C-925B-46DE-975B-497C73AF6CC6}" destId="{519E3B54-E9EA-418E-B006-4F70D2A9B89B}" srcOrd="0" destOrd="0" presId="urn:microsoft.com/office/officeart/2005/8/layout/StepDownProcess"/>
    <dgm:cxn modelId="{5D3EF36C-E0E4-47E7-99EC-68D55DDE51CE}" type="presOf" srcId="{4E2CAF2A-157F-4732-AEF4-0FA86E514029}" destId="{EA2D1D64-6698-42BD-B9B0-718C07A25D4E}" srcOrd="0" destOrd="0" presId="urn:microsoft.com/office/officeart/2005/8/layout/StepDownProcess"/>
    <dgm:cxn modelId="{3AE71E75-8DC4-43FD-BD3B-9988BA9E6D80}" type="presOf" srcId="{F0977F09-6559-49CA-94A5-44344A1E1904}" destId="{5CE0FCCC-9002-4B96-8C3E-CB4873CC27B7}" srcOrd="0" destOrd="0" presId="urn:microsoft.com/office/officeart/2005/8/layout/StepDownProcess"/>
    <dgm:cxn modelId="{A2C6F7A7-1628-4FA9-83E1-A1DB973CDAF8}" srcId="{F0977F09-6559-49CA-94A5-44344A1E1904}" destId="{4E2CAF2A-157F-4732-AEF4-0FA86E514029}" srcOrd="0" destOrd="0" parTransId="{3BF79363-CD63-488E-A4C1-A4E0C41E6BD7}" sibTransId="{565C8F4A-5292-4DCC-8512-33FF171F373A}"/>
    <dgm:cxn modelId="{1C0626DD-288A-4D9A-AE57-141AFC237133}" type="presOf" srcId="{6E23841C-DB00-412C-8F87-2C534474E652}" destId="{D2CA5994-3785-499E-933D-20A3394A632B}" srcOrd="0" destOrd="0" presId="urn:microsoft.com/office/officeart/2005/8/layout/StepDownProcess"/>
    <dgm:cxn modelId="{2F6C1DF2-A978-4686-B1CF-B7FF7A04085C}" srcId="{F0977F09-6559-49CA-94A5-44344A1E1904}" destId="{6E23841C-DB00-412C-8F87-2C534474E652}" srcOrd="1" destOrd="0" parTransId="{EEA84197-9AA9-41CE-90AC-DB3F2BA5BF3B}" sibTransId="{E016E38B-AFDE-4A06-A5E1-2DB701BEB9F4}"/>
    <dgm:cxn modelId="{72B3A4F4-1B09-4F93-9CAA-12DE7A382E4F}" type="presOf" srcId="{CDBAE748-0E9B-411C-BA2D-2663FCB46079}" destId="{696FF464-FC10-4BF0-AE70-502194A4FCD7}" srcOrd="0" destOrd="0" presId="urn:microsoft.com/office/officeart/2005/8/layout/StepDownProcess"/>
    <dgm:cxn modelId="{80536098-586A-456A-903D-8866D10FEE06}" type="presParOf" srcId="{5CE0FCCC-9002-4B96-8C3E-CB4873CC27B7}" destId="{54200A5B-FFA8-423B-A74F-D0D6D7336F83}" srcOrd="0" destOrd="0" presId="urn:microsoft.com/office/officeart/2005/8/layout/StepDownProcess"/>
    <dgm:cxn modelId="{CDD3AF76-DA4D-4B53-91F5-5BB8CAACD365}" type="presParOf" srcId="{54200A5B-FFA8-423B-A74F-D0D6D7336F83}" destId="{37DA8F01-976F-4EBE-AC91-DC03BA32169B}" srcOrd="0" destOrd="0" presId="urn:microsoft.com/office/officeart/2005/8/layout/StepDownProcess"/>
    <dgm:cxn modelId="{E6DD0351-FA39-4887-B39D-73F2E28B9009}" type="presParOf" srcId="{54200A5B-FFA8-423B-A74F-D0D6D7336F83}" destId="{EA2D1D64-6698-42BD-B9B0-718C07A25D4E}" srcOrd="1" destOrd="0" presId="urn:microsoft.com/office/officeart/2005/8/layout/StepDownProcess"/>
    <dgm:cxn modelId="{7F958AAB-1CE4-4EDE-97D2-40F7C9253E43}" type="presParOf" srcId="{54200A5B-FFA8-423B-A74F-D0D6D7336F83}" destId="{2DED9D96-631E-45CA-A5CC-81B0EECACE00}" srcOrd="2" destOrd="0" presId="urn:microsoft.com/office/officeart/2005/8/layout/StepDownProcess"/>
    <dgm:cxn modelId="{4E74AE5C-41F8-4780-B8C7-107CD5E8199B}" type="presParOf" srcId="{5CE0FCCC-9002-4B96-8C3E-CB4873CC27B7}" destId="{B5B3E324-9944-4537-BE71-040C58EA05A2}" srcOrd="1" destOrd="0" presId="urn:microsoft.com/office/officeart/2005/8/layout/StepDownProcess"/>
    <dgm:cxn modelId="{213058FC-E0A3-44BB-970A-6E2A4226ABF6}" type="presParOf" srcId="{5CE0FCCC-9002-4B96-8C3E-CB4873CC27B7}" destId="{F4DE5803-DC19-4521-9ACC-ECFE3D3DAD7A}" srcOrd="2" destOrd="0" presId="urn:microsoft.com/office/officeart/2005/8/layout/StepDownProcess"/>
    <dgm:cxn modelId="{C8D8DA3C-B5DD-4680-9A24-0640BAA32A94}" type="presParOf" srcId="{F4DE5803-DC19-4521-9ACC-ECFE3D3DAD7A}" destId="{6EC92040-8C6A-4C89-B5D8-886393D609F5}" srcOrd="0" destOrd="0" presId="urn:microsoft.com/office/officeart/2005/8/layout/StepDownProcess"/>
    <dgm:cxn modelId="{92A4E176-AA9C-42E5-8057-D17486D45AC6}" type="presParOf" srcId="{F4DE5803-DC19-4521-9ACC-ECFE3D3DAD7A}" destId="{D2CA5994-3785-499E-933D-20A3394A632B}" srcOrd="1" destOrd="0" presId="urn:microsoft.com/office/officeart/2005/8/layout/StepDownProcess"/>
    <dgm:cxn modelId="{E13E803A-A894-46C7-9081-6D44E72EE57D}" type="presParOf" srcId="{F4DE5803-DC19-4521-9ACC-ECFE3D3DAD7A}" destId="{D6D7CE6C-3967-40E5-9A70-F3A040502414}" srcOrd="2" destOrd="0" presId="urn:microsoft.com/office/officeart/2005/8/layout/StepDownProcess"/>
    <dgm:cxn modelId="{6A237F9E-307C-4C56-B455-38CD56AB49C6}" type="presParOf" srcId="{5CE0FCCC-9002-4B96-8C3E-CB4873CC27B7}" destId="{1976A81E-C3AF-4FFC-8489-CC0E0D94C827}" srcOrd="3" destOrd="0" presId="urn:microsoft.com/office/officeart/2005/8/layout/StepDownProcess"/>
    <dgm:cxn modelId="{13BB50AA-7173-41BE-8846-5D170DCBFC02}" type="presParOf" srcId="{5CE0FCCC-9002-4B96-8C3E-CB4873CC27B7}" destId="{8101ACBA-C411-4441-A176-6C8AF553B610}" srcOrd="4" destOrd="0" presId="urn:microsoft.com/office/officeart/2005/8/layout/StepDownProcess"/>
    <dgm:cxn modelId="{AB1D7126-9151-4E71-B9E8-311E5E26823B}" type="presParOf" srcId="{8101ACBA-C411-4441-A176-6C8AF553B610}" destId="{B0189961-A8D8-40C7-8E0C-1A706BAA0373}" srcOrd="0" destOrd="0" presId="urn:microsoft.com/office/officeart/2005/8/layout/StepDownProcess"/>
    <dgm:cxn modelId="{A010C2B1-194B-4E02-B4B6-783B0AA9DDD0}" type="presParOf" srcId="{8101ACBA-C411-4441-A176-6C8AF553B610}" destId="{696FF464-FC10-4BF0-AE70-502194A4FCD7}" srcOrd="1" destOrd="0" presId="urn:microsoft.com/office/officeart/2005/8/layout/StepDownProcess"/>
    <dgm:cxn modelId="{560848EF-67D8-4A01-8E4F-F470ABBFD3CD}" type="presParOf" srcId="{8101ACBA-C411-4441-A176-6C8AF553B610}" destId="{0ACA7730-7FBB-4CC3-A1B0-497279043A14}" srcOrd="2" destOrd="0" presId="urn:microsoft.com/office/officeart/2005/8/layout/StepDownProcess"/>
    <dgm:cxn modelId="{3E3B11E9-8B2E-4E64-8DC9-8E9A9183753A}" type="presParOf" srcId="{5CE0FCCC-9002-4B96-8C3E-CB4873CC27B7}" destId="{53304689-703A-4C5F-B8D1-10114E4BE8B1}" srcOrd="5" destOrd="0" presId="urn:microsoft.com/office/officeart/2005/8/layout/StepDownProcess"/>
    <dgm:cxn modelId="{604ECA5A-547A-48F1-AD1A-C858CEAC919D}" type="presParOf" srcId="{5CE0FCCC-9002-4B96-8C3E-CB4873CC27B7}" destId="{2D130099-DC1C-4F5A-99D2-D9FCD06D8599}" srcOrd="6" destOrd="0" presId="urn:microsoft.com/office/officeart/2005/8/layout/StepDownProcess"/>
    <dgm:cxn modelId="{E6259826-C84E-415D-B92C-1AE08EB394D9}" type="presParOf" srcId="{2D130099-DC1C-4F5A-99D2-D9FCD06D8599}" destId="{519E3B54-E9EA-418E-B006-4F70D2A9B89B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45911F-DC5F-4613-A947-3839F09431CB}">
      <dsp:nvSpPr>
        <dsp:cNvPr id="0" name=""/>
        <dsp:cNvSpPr/>
      </dsp:nvSpPr>
      <dsp:spPr>
        <a:xfrm>
          <a:off x="907200" y="0"/>
          <a:ext cx="1131676" cy="113179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01B33C1-2F8C-4B7B-B441-518A476EAD1F}">
      <dsp:nvSpPr>
        <dsp:cNvPr id="0" name=""/>
        <dsp:cNvSpPr/>
      </dsp:nvSpPr>
      <dsp:spPr>
        <a:xfrm>
          <a:off x="1157056" y="409677"/>
          <a:ext cx="631539" cy="315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 Board </a:t>
          </a:r>
        </a:p>
      </dsp:txBody>
      <dsp:txXfrm>
        <a:off x="1157056" y="409677"/>
        <a:ext cx="631539" cy="315737"/>
      </dsp:txXfrm>
    </dsp:sp>
    <dsp:sp modelId="{A176FE44-6059-459C-B725-B908DDC9E2DD}">
      <dsp:nvSpPr>
        <dsp:cNvPr id="0" name=""/>
        <dsp:cNvSpPr/>
      </dsp:nvSpPr>
      <dsp:spPr>
        <a:xfrm>
          <a:off x="592810" y="650382"/>
          <a:ext cx="1131676" cy="113179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A7F81F3-3354-49A8-BE5F-DB301AD684DB}">
      <dsp:nvSpPr>
        <dsp:cNvPr id="0" name=""/>
        <dsp:cNvSpPr/>
      </dsp:nvSpPr>
      <dsp:spPr>
        <a:xfrm>
          <a:off x="841392" y="1061261"/>
          <a:ext cx="631539" cy="315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 a list</a:t>
          </a:r>
        </a:p>
      </dsp:txBody>
      <dsp:txXfrm>
        <a:off x="841392" y="1061261"/>
        <a:ext cx="631539" cy="315737"/>
      </dsp:txXfrm>
    </dsp:sp>
    <dsp:sp modelId="{35B96B9D-51A3-4E47-9B49-BF502491FBDC}">
      <dsp:nvSpPr>
        <dsp:cNvPr id="0" name=""/>
        <dsp:cNvSpPr/>
      </dsp:nvSpPr>
      <dsp:spPr>
        <a:xfrm>
          <a:off x="907200" y="1303166"/>
          <a:ext cx="1131676" cy="1131791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D10F9C7-F1E0-4D6C-AB4D-5E0BDB74F81A}">
      <dsp:nvSpPr>
        <dsp:cNvPr id="0" name=""/>
        <dsp:cNvSpPr/>
      </dsp:nvSpPr>
      <dsp:spPr>
        <a:xfrm>
          <a:off x="1157056" y="1712844"/>
          <a:ext cx="631539" cy="315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 a Card</a:t>
          </a:r>
        </a:p>
      </dsp:txBody>
      <dsp:txXfrm>
        <a:off x="1157056" y="1712844"/>
        <a:ext cx="631539" cy="315737"/>
      </dsp:txXfrm>
    </dsp:sp>
    <dsp:sp modelId="{1319F4D3-3094-4CF3-8C93-861B814DCEF5}">
      <dsp:nvSpPr>
        <dsp:cNvPr id="0" name=""/>
        <dsp:cNvSpPr/>
      </dsp:nvSpPr>
      <dsp:spPr>
        <a:xfrm>
          <a:off x="673477" y="2028581"/>
          <a:ext cx="972252" cy="972722"/>
        </a:xfrm>
        <a:prstGeom prst="blockArc">
          <a:avLst>
            <a:gd name="adj1" fmla="val 0"/>
            <a:gd name="adj2" fmla="val 18900000"/>
            <a:gd name="adj3" fmla="val 1274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08CF8A6-FBA9-4E88-822B-65F1CC026FAF}">
      <dsp:nvSpPr>
        <dsp:cNvPr id="0" name=""/>
        <dsp:cNvSpPr/>
      </dsp:nvSpPr>
      <dsp:spPr>
        <a:xfrm>
          <a:off x="841392" y="2364427"/>
          <a:ext cx="631539" cy="315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 checklist</a:t>
          </a:r>
        </a:p>
      </dsp:txBody>
      <dsp:txXfrm>
        <a:off x="841392" y="2364427"/>
        <a:ext cx="631539" cy="315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4CC6AE-247E-4BD4-A7F6-4525300E33E2}">
      <dsp:nvSpPr>
        <dsp:cNvPr id="0" name=""/>
        <dsp:cNvSpPr/>
      </dsp:nvSpPr>
      <dsp:spPr>
        <a:xfrm>
          <a:off x="1244853" y="0"/>
          <a:ext cx="1119441" cy="1119555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F5F5B65-6A5F-48A1-B081-39E1296DC982}">
      <dsp:nvSpPr>
        <dsp:cNvPr id="0" name=""/>
        <dsp:cNvSpPr/>
      </dsp:nvSpPr>
      <dsp:spPr>
        <a:xfrm>
          <a:off x="1492008" y="405248"/>
          <a:ext cx="624711" cy="3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Delete checklist</a:t>
          </a:r>
        </a:p>
      </dsp:txBody>
      <dsp:txXfrm>
        <a:off x="1492008" y="405248"/>
        <a:ext cx="624711" cy="312323"/>
      </dsp:txXfrm>
    </dsp:sp>
    <dsp:sp modelId="{254641DD-17FE-41C2-8A8D-32EDE65C1776}">
      <dsp:nvSpPr>
        <dsp:cNvPr id="0" name=""/>
        <dsp:cNvSpPr/>
      </dsp:nvSpPr>
      <dsp:spPr>
        <a:xfrm>
          <a:off x="933862" y="643351"/>
          <a:ext cx="1119441" cy="1119555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A1EE196-09AA-4DD5-873E-2D5F37BB2DCD}">
      <dsp:nvSpPr>
        <dsp:cNvPr id="0" name=""/>
        <dsp:cNvSpPr/>
      </dsp:nvSpPr>
      <dsp:spPr>
        <a:xfrm>
          <a:off x="1179757" y="1049787"/>
          <a:ext cx="624711" cy="3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Delete card</a:t>
          </a:r>
        </a:p>
      </dsp:txBody>
      <dsp:txXfrm>
        <a:off x="1179757" y="1049787"/>
        <a:ext cx="624711" cy="312323"/>
      </dsp:txXfrm>
    </dsp:sp>
    <dsp:sp modelId="{F382C502-2873-4318-A764-7A2906022F2B}">
      <dsp:nvSpPr>
        <dsp:cNvPr id="0" name=""/>
        <dsp:cNvSpPr/>
      </dsp:nvSpPr>
      <dsp:spPr>
        <a:xfrm>
          <a:off x="1244853" y="1289077"/>
          <a:ext cx="1119441" cy="1119555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C5A0301-D1A7-4EEA-AFD8-0835DD5D01B8}">
      <dsp:nvSpPr>
        <dsp:cNvPr id="0" name=""/>
        <dsp:cNvSpPr/>
      </dsp:nvSpPr>
      <dsp:spPr>
        <a:xfrm>
          <a:off x="1492008" y="1694326"/>
          <a:ext cx="624711" cy="3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Delete list</a:t>
          </a:r>
        </a:p>
      </dsp:txBody>
      <dsp:txXfrm>
        <a:off x="1492008" y="1694326"/>
        <a:ext cx="624711" cy="312323"/>
      </dsp:txXfrm>
    </dsp:sp>
    <dsp:sp modelId="{13C45245-3347-4BC4-92A7-00B1792FD126}">
      <dsp:nvSpPr>
        <dsp:cNvPr id="0" name=""/>
        <dsp:cNvSpPr/>
      </dsp:nvSpPr>
      <dsp:spPr>
        <a:xfrm>
          <a:off x="1013657" y="2006649"/>
          <a:ext cx="961741" cy="962206"/>
        </a:xfrm>
        <a:prstGeom prst="blockArc">
          <a:avLst>
            <a:gd name="adj1" fmla="val 0"/>
            <a:gd name="adj2" fmla="val 18900000"/>
            <a:gd name="adj3" fmla="val 1274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E8F9446-E7A2-4D8E-9A07-B0A2157F1657}">
      <dsp:nvSpPr>
        <dsp:cNvPr id="0" name=""/>
        <dsp:cNvSpPr/>
      </dsp:nvSpPr>
      <dsp:spPr>
        <a:xfrm>
          <a:off x="1179757" y="2338864"/>
          <a:ext cx="624711" cy="3123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Delete board</a:t>
          </a:r>
          <a:endParaRPr lang="en-US" sz="1100" kern="1200" dirty="0"/>
        </a:p>
      </dsp:txBody>
      <dsp:txXfrm>
        <a:off x="1179757" y="2338864"/>
        <a:ext cx="624711" cy="3123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DA8F01-976F-4EBE-AC91-DC03BA32169B}">
      <dsp:nvSpPr>
        <dsp:cNvPr id="0" name=""/>
        <dsp:cNvSpPr/>
      </dsp:nvSpPr>
      <dsp:spPr>
        <a:xfrm rot="5400000">
          <a:off x="110763" y="876832"/>
          <a:ext cx="414513" cy="4719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A2D1D64-6698-42BD-B9B0-718C07A25D4E}">
      <dsp:nvSpPr>
        <dsp:cNvPr id="0" name=""/>
        <dsp:cNvSpPr/>
      </dsp:nvSpPr>
      <dsp:spPr>
        <a:xfrm>
          <a:off x="0" y="329042"/>
          <a:ext cx="697796" cy="48843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Board </a:t>
          </a:r>
        </a:p>
      </dsp:txBody>
      <dsp:txXfrm>
        <a:off x="23848" y="352890"/>
        <a:ext cx="650100" cy="440738"/>
      </dsp:txXfrm>
    </dsp:sp>
    <dsp:sp modelId="{2DED9D96-631E-45CA-A5CC-81B0EECACE00}">
      <dsp:nvSpPr>
        <dsp:cNvPr id="0" name=""/>
        <dsp:cNvSpPr/>
      </dsp:nvSpPr>
      <dsp:spPr>
        <a:xfrm>
          <a:off x="0" y="970332"/>
          <a:ext cx="800887" cy="3947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C92040-8C6A-4C89-B5D8-886393D609F5}">
      <dsp:nvSpPr>
        <dsp:cNvPr id="0" name=""/>
        <dsp:cNvSpPr/>
      </dsp:nvSpPr>
      <dsp:spPr>
        <a:xfrm rot="5400000">
          <a:off x="759721" y="1425506"/>
          <a:ext cx="414513" cy="4719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2CA5994-3785-499E-933D-20A3394A632B}">
      <dsp:nvSpPr>
        <dsp:cNvPr id="0" name=""/>
        <dsp:cNvSpPr/>
      </dsp:nvSpPr>
      <dsp:spPr>
        <a:xfrm>
          <a:off x="649900" y="966009"/>
          <a:ext cx="697796" cy="48843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List</a:t>
          </a:r>
        </a:p>
      </dsp:txBody>
      <dsp:txXfrm>
        <a:off x="673748" y="989857"/>
        <a:ext cx="650100" cy="440738"/>
      </dsp:txXfrm>
    </dsp:sp>
    <dsp:sp modelId="{D6D7CE6C-3967-40E5-9A70-F3A040502414}">
      <dsp:nvSpPr>
        <dsp:cNvPr id="0" name=""/>
        <dsp:cNvSpPr/>
      </dsp:nvSpPr>
      <dsp:spPr>
        <a:xfrm>
          <a:off x="1344367" y="1006513"/>
          <a:ext cx="514169" cy="406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189961-A8D8-40C7-8E0C-1A706BAA0373}">
      <dsp:nvSpPr>
        <dsp:cNvPr id="0" name=""/>
        <dsp:cNvSpPr/>
      </dsp:nvSpPr>
      <dsp:spPr>
        <a:xfrm rot="5400000">
          <a:off x="1408679" y="1974179"/>
          <a:ext cx="414513" cy="47190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96FF464-FC10-4BF0-AE70-502194A4FCD7}">
      <dsp:nvSpPr>
        <dsp:cNvPr id="0" name=""/>
        <dsp:cNvSpPr/>
      </dsp:nvSpPr>
      <dsp:spPr>
        <a:xfrm>
          <a:off x="1298858" y="1514683"/>
          <a:ext cx="697796" cy="48843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Cart</a:t>
          </a:r>
        </a:p>
      </dsp:txBody>
      <dsp:txXfrm>
        <a:off x="1322706" y="1538531"/>
        <a:ext cx="650100" cy="440738"/>
      </dsp:txXfrm>
    </dsp:sp>
    <dsp:sp modelId="{0ACA7730-7FBB-4CC3-A1B0-497279043A14}">
      <dsp:nvSpPr>
        <dsp:cNvPr id="0" name=""/>
        <dsp:cNvSpPr/>
      </dsp:nvSpPr>
      <dsp:spPr>
        <a:xfrm>
          <a:off x="1988077" y="1534909"/>
          <a:ext cx="524664" cy="4474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9E3B54-E9EA-418E-B006-4F70D2A9B89B}">
      <dsp:nvSpPr>
        <dsp:cNvPr id="0" name=""/>
        <dsp:cNvSpPr/>
      </dsp:nvSpPr>
      <dsp:spPr>
        <a:xfrm>
          <a:off x="1947815" y="2063356"/>
          <a:ext cx="697796" cy="48843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Checklist </a:t>
          </a:r>
        </a:p>
      </dsp:txBody>
      <dsp:txXfrm>
        <a:off x="1971663" y="2087204"/>
        <a:ext cx="650100" cy="4407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>
          <a:extLst>
            <a:ext uri="{FF2B5EF4-FFF2-40B4-BE49-F238E27FC236}">
              <a16:creationId xmlns:a16="http://schemas.microsoft.com/office/drawing/2014/main" id="{FAF1ECED-771D-CD7E-6ED1-4B24BFE84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4c2555d3ae_0_1488:notes">
            <a:extLst>
              <a:ext uri="{FF2B5EF4-FFF2-40B4-BE49-F238E27FC236}">
                <a16:creationId xmlns:a16="http://schemas.microsoft.com/office/drawing/2014/main" id="{B4D9441A-BD9E-66AE-2E69-F7E800DC6E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4c2555d3ae_0_1488:notes">
            <a:extLst>
              <a:ext uri="{FF2B5EF4-FFF2-40B4-BE49-F238E27FC236}">
                <a16:creationId xmlns:a16="http://schemas.microsoft.com/office/drawing/2014/main" id="{FBEE8BF7-510C-A2E2-CA7A-F8949F845C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085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4c2555d3ae_0_3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4c2555d3ae_0_3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b1fa4ddd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b1fa4ddd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14c2555d3ae_0_3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14c2555d3ae_0_3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4c2555d3a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4c2555d3a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4c2555d3ae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4c2555d3ae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4c2555d3ae_0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4c2555d3ae_0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14c2555d3ae_0_2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14c2555d3ae_0_2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4c2555d3ae_0_2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4c2555d3ae_0_2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4c2555d3ae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4c2555d3ae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16932aa48a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16932aa48a2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4c2555d3ae_0_1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4c2555d3ae_0_1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97000" y="1197178"/>
            <a:ext cx="7727022" cy="2792412"/>
          </a:xfrm>
          <a:custGeom>
            <a:avLst/>
            <a:gdLst/>
            <a:ahLst/>
            <a:cxnLst/>
            <a:rect l="l" t="t" r="r" b="b"/>
            <a:pathLst>
              <a:path w="41831" h="15117" extrusionOk="0">
                <a:moveTo>
                  <a:pt x="1074" y="0"/>
                </a:moveTo>
                <a:lnTo>
                  <a:pt x="40757" y="0"/>
                </a:lnTo>
                <a:cubicBezTo>
                  <a:pt x="41345" y="0"/>
                  <a:pt x="41831" y="483"/>
                  <a:pt x="41831" y="1076"/>
                </a:cubicBezTo>
                <a:lnTo>
                  <a:pt x="41831" y="14043"/>
                </a:lnTo>
                <a:cubicBezTo>
                  <a:pt x="41831" y="14631"/>
                  <a:pt x="41347" y="15116"/>
                  <a:pt x="40757" y="15116"/>
                </a:cubicBezTo>
                <a:lnTo>
                  <a:pt x="1074" y="15116"/>
                </a:lnTo>
                <a:cubicBezTo>
                  <a:pt x="486" y="15116"/>
                  <a:pt x="1" y="14633"/>
                  <a:pt x="1" y="14043"/>
                </a:cubicBezTo>
                <a:lnTo>
                  <a:pt x="1" y="1076"/>
                </a:lnTo>
                <a:cubicBezTo>
                  <a:pt x="1" y="481"/>
                  <a:pt x="484" y="0"/>
                  <a:pt x="1074" y="0"/>
                </a:cubicBezTo>
                <a:close/>
              </a:path>
            </a:pathLst>
          </a:cu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956175" y="4045951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56175" y="1296625"/>
            <a:ext cx="4732500" cy="25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4" name="Google Shape;14;p2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4">
    <p:bg>
      <p:bgPr>
        <a:solidFill>
          <a:schemeClr val="lt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18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244" name="Google Shape;244;p18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18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3852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/>
          <p:nvPr/>
        </p:nvSpPr>
        <p:spPr>
          <a:xfrm>
            <a:off x="6588757" y="1127899"/>
            <a:ext cx="268332" cy="246951"/>
          </a:xfrm>
          <a:custGeom>
            <a:avLst/>
            <a:gdLst/>
            <a:ahLst/>
            <a:cxnLst/>
            <a:rect l="l" t="t" r="r" b="b"/>
            <a:pathLst>
              <a:path w="1255" h="1155" extrusionOk="0">
                <a:moveTo>
                  <a:pt x="722" y="50"/>
                </a:moveTo>
                <a:lnTo>
                  <a:pt x="85" y="1154"/>
                </a:lnTo>
                <a:lnTo>
                  <a:pt x="0" y="1107"/>
                </a:lnTo>
                <a:lnTo>
                  <a:pt x="638" y="1"/>
                </a:lnTo>
                <a:close/>
                <a:moveTo>
                  <a:pt x="1255" y="50"/>
                </a:moveTo>
                <a:lnTo>
                  <a:pt x="1170" y="1"/>
                </a:lnTo>
                <a:lnTo>
                  <a:pt x="533" y="1107"/>
                </a:lnTo>
                <a:lnTo>
                  <a:pt x="617" y="11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8"/>
          <p:cNvSpPr/>
          <p:nvPr/>
        </p:nvSpPr>
        <p:spPr>
          <a:xfrm>
            <a:off x="6935134" y="1149922"/>
            <a:ext cx="642713" cy="202478"/>
          </a:xfrm>
          <a:custGeom>
            <a:avLst/>
            <a:gdLst/>
            <a:ahLst/>
            <a:cxnLst/>
            <a:rect l="l" t="t" r="r" b="b"/>
            <a:pathLst>
              <a:path w="3006" h="947" extrusionOk="0">
                <a:moveTo>
                  <a:pt x="474" y="0"/>
                </a:moveTo>
                <a:lnTo>
                  <a:pt x="2532" y="0"/>
                </a:lnTo>
                <a:cubicBezTo>
                  <a:pt x="2791" y="0"/>
                  <a:pt x="3005" y="214"/>
                  <a:pt x="3005" y="473"/>
                </a:cubicBezTo>
                <a:lnTo>
                  <a:pt x="3005" y="473"/>
                </a:lnTo>
                <a:cubicBezTo>
                  <a:pt x="3005" y="733"/>
                  <a:pt x="2791" y="946"/>
                  <a:pt x="2532" y="946"/>
                </a:cubicBezTo>
                <a:lnTo>
                  <a:pt x="474" y="946"/>
                </a:lnTo>
                <a:cubicBezTo>
                  <a:pt x="215" y="946"/>
                  <a:pt x="1" y="733"/>
                  <a:pt x="1" y="473"/>
                </a:cubicBezTo>
                <a:lnTo>
                  <a:pt x="1" y="473"/>
                </a:lnTo>
                <a:cubicBezTo>
                  <a:pt x="1" y="214"/>
                  <a:pt x="215" y="0"/>
                  <a:pt x="4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8"/>
          <p:cNvSpPr/>
          <p:nvPr/>
        </p:nvSpPr>
        <p:spPr>
          <a:xfrm>
            <a:off x="7751259" y="1149922"/>
            <a:ext cx="440235" cy="202478"/>
          </a:xfrm>
          <a:custGeom>
            <a:avLst/>
            <a:gdLst/>
            <a:ahLst/>
            <a:cxnLst/>
            <a:rect l="l" t="t" r="r" b="b"/>
            <a:pathLst>
              <a:path w="2059" h="947" extrusionOk="0">
                <a:moveTo>
                  <a:pt x="475" y="0"/>
                </a:moveTo>
                <a:lnTo>
                  <a:pt x="1586" y="0"/>
                </a:lnTo>
                <a:cubicBezTo>
                  <a:pt x="1845" y="0"/>
                  <a:pt x="2059" y="214"/>
                  <a:pt x="2059" y="473"/>
                </a:cubicBezTo>
                <a:lnTo>
                  <a:pt x="2059" y="473"/>
                </a:lnTo>
                <a:cubicBezTo>
                  <a:pt x="2059" y="733"/>
                  <a:pt x="1845" y="946"/>
                  <a:pt x="1586" y="946"/>
                </a:cubicBezTo>
                <a:lnTo>
                  <a:pt x="475" y="946"/>
                </a:lnTo>
                <a:cubicBezTo>
                  <a:pt x="216" y="946"/>
                  <a:pt x="2" y="733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18"/>
          <p:cNvGrpSpPr/>
          <p:nvPr/>
        </p:nvGrpSpPr>
        <p:grpSpPr>
          <a:xfrm rot="675683">
            <a:off x="311829" y="3969087"/>
            <a:ext cx="912771" cy="1009337"/>
            <a:chOff x="1191357" y="3451057"/>
            <a:chExt cx="597555" cy="660773"/>
          </a:xfrm>
        </p:grpSpPr>
        <p:sp>
          <p:nvSpPr>
            <p:cNvPr id="253" name="Google Shape;253;p18"/>
            <p:cNvSpPr/>
            <p:nvPr/>
          </p:nvSpPr>
          <p:spPr>
            <a:xfrm>
              <a:off x="1244473" y="3764632"/>
              <a:ext cx="544439" cy="347198"/>
            </a:xfrm>
            <a:custGeom>
              <a:avLst/>
              <a:gdLst/>
              <a:ahLst/>
              <a:cxnLst/>
              <a:rect l="l" t="t" r="r" b="b"/>
              <a:pathLst>
                <a:path w="11480" h="7321" extrusionOk="0">
                  <a:moveTo>
                    <a:pt x="361" y="0"/>
                  </a:moveTo>
                  <a:lnTo>
                    <a:pt x="11068" y="0"/>
                  </a:lnTo>
                  <a:lnTo>
                    <a:pt x="11068" y="0"/>
                  </a:lnTo>
                  <a:lnTo>
                    <a:pt x="11076" y="0"/>
                  </a:lnTo>
                  <a:lnTo>
                    <a:pt x="11078" y="0"/>
                  </a:lnTo>
                  <a:lnTo>
                    <a:pt x="11087" y="0"/>
                  </a:lnTo>
                  <a:lnTo>
                    <a:pt x="11089" y="0"/>
                  </a:lnTo>
                  <a:lnTo>
                    <a:pt x="11097" y="0"/>
                  </a:lnTo>
                  <a:lnTo>
                    <a:pt x="11099" y="0"/>
                  </a:lnTo>
                  <a:lnTo>
                    <a:pt x="11105" y="0"/>
                  </a:lnTo>
                  <a:lnTo>
                    <a:pt x="11107" y="0"/>
                  </a:lnTo>
                  <a:lnTo>
                    <a:pt x="11111" y="0"/>
                  </a:lnTo>
                  <a:lnTo>
                    <a:pt x="11117" y="0"/>
                  </a:lnTo>
                  <a:lnTo>
                    <a:pt x="11122" y="0"/>
                  </a:lnTo>
                  <a:lnTo>
                    <a:pt x="11128" y="0"/>
                  </a:lnTo>
                  <a:lnTo>
                    <a:pt x="11130" y="0"/>
                  </a:lnTo>
                  <a:lnTo>
                    <a:pt x="11136" y="4"/>
                  </a:lnTo>
                  <a:lnTo>
                    <a:pt x="11138" y="4"/>
                  </a:lnTo>
                  <a:lnTo>
                    <a:pt x="11146" y="6"/>
                  </a:lnTo>
                  <a:lnTo>
                    <a:pt x="11148" y="6"/>
                  </a:lnTo>
                  <a:lnTo>
                    <a:pt x="11157" y="8"/>
                  </a:lnTo>
                  <a:lnTo>
                    <a:pt x="11159" y="8"/>
                  </a:lnTo>
                  <a:lnTo>
                    <a:pt x="11167" y="10"/>
                  </a:lnTo>
                  <a:lnTo>
                    <a:pt x="11173" y="14"/>
                  </a:lnTo>
                  <a:lnTo>
                    <a:pt x="11177" y="14"/>
                  </a:lnTo>
                  <a:lnTo>
                    <a:pt x="11183" y="17"/>
                  </a:lnTo>
                  <a:lnTo>
                    <a:pt x="11187" y="17"/>
                  </a:lnTo>
                  <a:lnTo>
                    <a:pt x="11192" y="19"/>
                  </a:lnTo>
                  <a:lnTo>
                    <a:pt x="11194" y="21"/>
                  </a:lnTo>
                  <a:lnTo>
                    <a:pt x="11200" y="25"/>
                  </a:lnTo>
                  <a:lnTo>
                    <a:pt x="11202" y="27"/>
                  </a:lnTo>
                  <a:lnTo>
                    <a:pt x="11208" y="29"/>
                  </a:lnTo>
                  <a:lnTo>
                    <a:pt x="11212" y="31"/>
                  </a:lnTo>
                  <a:lnTo>
                    <a:pt x="11218" y="35"/>
                  </a:lnTo>
                  <a:lnTo>
                    <a:pt x="11222" y="37"/>
                  </a:lnTo>
                  <a:lnTo>
                    <a:pt x="11224" y="39"/>
                  </a:lnTo>
                  <a:lnTo>
                    <a:pt x="11231" y="41"/>
                  </a:lnTo>
                  <a:lnTo>
                    <a:pt x="11233" y="45"/>
                  </a:lnTo>
                  <a:lnTo>
                    <a:pt x="11239" y="47"/>
                  </a:lnTo>
                  <a:lnTo>
                    <a:pt x="11241" y="49"/>
                  </a:lnTo>
                  <a:lnTo>
                    <a:pt x="11249" y="51"/>
                  </a:lnTo>
                  <a:lnTo>
                    <a:pt x="11249" y="51"/>
                  </a:lnTo>
                  <a:lnTo>
                    <a:pt x="11255" y="58"/>
                  </a:lnTo>
                  <a:lnTo>
                    <a:pt x="11255" y="58"/>
                  </a:lnTo>
                  <a:lnTo>
                    <a:pt x="11263" y="62"/>
                  </a:lnTo>
                  <a:lnTo>
                    <a:pt x="11266" y="62"/>
                  </a:lnTo>
                  <a:lnTo>
                    <a:pt x="11272" y="68"/>
                  </a:lnTo>
                  <a:lnTo>
                    <a:pt x="11274" y="70"/>
                  </a:lnTo>
                  <a:lnTo>
                    <a:pt x="11280" y="72"/>
                  </a:lnTo>
                  <a:lnTo>
                    <a:pt x="11282" y="76"/>
                  </a:lnTo>
                  <a:lnTo>
                    <a:pt x="11286" y="78"/>
                  </a:lnTo>
                  <a:lnTo>
                    <a:pt x="11290" y="80"/>
                  </a:lnTo>
                  <a:lnTo>
                    <a:pt x="11294" y="82"/>
                  </a:lnTo>
                  <a:lnTo>
                    <a:pt x="11296" y="86"/>
                  </a:lnTo>
                  <a:lnTo>
                    <a:pt x="11300" y="88"/>
                  </a:lnTo>
                  <a:lnTo>
                    <a:pt x="11305" y="91"/>
                  </a:lnTo>
                  <a:lnTo>
                    <a:pt x="11307" y="93"/>
                  </a:lnTo>
                  <a:lnTo>
                    <a:pt x="11313" y="97"/>
                  </a:lnTo>
                  <a:lnTo>
                    <a:pt x="11315" y="99"/>
                  </a:lnTo>
                  <a:lnTo>
                    <a:pt x="11321" y="103"/>
                  </a:lnTo>
                  <a:lnTo>
                    <a:pt x="11323" y="107"/>
                  </a:lnTo>
                  <a:lnTo>
                    <a:pt x="11327" y="111"/>
                  </a:lnTo>
                  <a:lnTo>
                    <a:pt x="11327" y="111"/>
                  </a:lnTo>
                  <a:lnTo>
                    <a:pt x="11333" y="117"/>
                  </a:lnTo>
                  <a:lnTo>
                    <a:pt x="11333" y="117"/>
                  </a:lnTo>
                  <a:lnTo>
                    <a:pt x="11338" y="121"/>
                  </a:lnTo>
                  <a:lnTo>
                    <a:pt x="11344" y="128"/>
                  </a:lnTo>
                  <a:lnTo>
                    <a:pt x="11346" y="130"/>
                  </a:lnTo>
                  <a:lnTo>
                    <a:pt x="11348" y="132"/>
                  </a:lnTo>
                  <a:lnTo>
                    <a:pt x="11354" y="138"/>
                  </a:lnTo>
                  <a:lnTo>
                    <a:pt x="11356" y="140"/>
                  </a:lnTo>
                  <a:lnTo>
                    <a:pt x="11362" y="144"/>
                  </a:lnTo>
                  <a:lnTo>
                    <a:pt x="11364" y="148"/>
                  </a:lnTo>
                  <a:lnTo>
                    <a:pt x="11366" y="150"/>
                  </a:lnTo>
                  <a:lnTo>
                    <a:pt x="11368" y="152"/>
                  </a:lnTo>
                  <a:lnTo>
                    <a:pt x="11372" y="154"/>
                  </a:lnTo>
                  <a:lnTo>
                    <a:pt x="11375" y="160"/>
                  </a:lnTo>
                  <a:lnTo>
                    <a:pt x="11377" y="163"/>
                  </a:lnTo>
                  <a:lnTo>
                    <a:pt x="11383" y="169"/>
                  </a:lnTo>
                  <a:lnTo>
                    <a:pt x="11385" y="171"/>
                  </a:lnTo>
                  <a:lnTo>
                    <a:pt x="11389" y="175"/>
                  </a:lnTo>
                  <a:lnTo>
                    <a:pt x="11393" y="179"/>
                  </a:lnTo>
                  <a:lnTo>
                    <a:pt x="11397" y="183"/>
                  </a:lnTo>
                  <a:lnTo>
                    <a:pt x="11397" y="183"/>
                  </a:lnTo>
                  <a:lnTo>
                    <a:pt x="11403" y="191"/>
                  </a:lnTo>
                  <a:lnTo>
                    <a:pt x="11403" y="191"/>
                  </a:lnTo>
                  <a:lnTo>
                    <a:pt x="11414" y="204"/>
                  </a:lnTo>
                  <a:lnTo>
                    <a:pt x="11416" y="210"/>
                  </a:lnTo>
                  <a:lnTo>
                    <a:pt x="11418" y="212"/>
                  </a:lnTo>
                  <a:cubicBezTo>
                    <a:pt x="11424" y="220"/>
                    <a:pt x="11426" y="226"/>
                    <a:pt x="11430" y="232"/>
                  </a:cubicBezTo>
                  <a:lnTo>
                    <a:pt x="11434" y="234"/>
                  </a:lnTo>
                  <a:lnTo>
                    <a:pt x="11436" y="241"/>
                  </a:lnTo>
                  <a:lnTo>
                    <a:pt x="11438" y="243"/>
                  </a:lnTo>
                  <a:lnTo>
                    <a:pt x="11440" y="247"/>
                  </a:lnTo>
                  <a:lnTo>
                    <a:pt x="11440" y="251"/>
                  </a:lnTo>
                  <a:lnTo>
                    <a:pt x="11444" y="257"/>
                  </a:lnTo>
                  <a:lnTo>
                    <a:pt x="11444" y="257"/>
                  </a:lnTo>
                  <a:lnTo>
                    <a:pt x="11446" y="265"/>
                  </a:lnTo>
                  <a:lnTo>
                    <a:pt x="11446" y="265"/>
                  </a:lnTo>
                  <a:lnTo>
                    <a:pt x="11449" y="274"/>
                  </a:lnTo>
                  <a:lnTo>
                    <a:pt x="11449" y="276"/>
                  </a:lnTo>
                  <a:lnTo>
                    <a:pt x="11451" y="284"/>
                  </a:lnTo>
                  <a:lnTo>
                    <a:pt x="11451" y="286"/>
                  </a:lnTo>
                  <a:lnTo>
                    <a:pt x="11455" y="292"/>
                  </a:lnTo>
                  <a:lnTo>
                    <a:pt x="11457" y="294"/>
                  </a:lnTo>
                  <a:lnTo>
                    <a:pt x="11459" y="302"/>
                  </a:lnTo>
                  <a:lnTo>
                    <a:pt x="11461" y="306"/>
                  </a:lnTo>
                  <a:lnTo>
                    <a:pt x="11465" y="313"/>
                  </a:lnTo>
                  <a:lnTo>
                    <a:pt x="11467" y="317"/>
                  </a:lnTo>
                  <a:lnTo>
                    <a:pt x="11469" y="323"/>
                  </a:lnTo>
                  <a:lnTo>
                    <a:pt x="11469" y="325"/>
                  </a:lnTo>
                  <a:lnTo>
                    <a:pt x="11471" y="329"/>
                  </a:lnTo>
                  <a:lnTo>
                    <a:pt x="11471" y="333"/>
                  </a:lnTo>
                  <a:lnTo>
                    <a:pt x="11475" y="339"/>
                  </a:lnTo>
                  <a:lnTo>
                    <a:pt x="11475" y="343"/>
                  </a:lnTo>
                  <a:cubicBezTo>
                    <a:pt x="11477" y="358"/>
                    <a:pt x="11479" y="376"/>
                    <a:pt x="11479" y="395"/>
                  </a:cubicBezTo>
                  <a:lnTo>
                    <a:pt x="11479" y="6926"/>
                  </a:lnTo>
                  <a:lnTo>
                    <a:pt x="11479" y="6930"/>
                  </a:lnTo>
                  <a:lnTo>
                    <a:pt x="11479" y="6936"/>
                  </a:lnTo>
                  <a:lnTo>
                    <a:pt x="11479" y="6938"/>
                  </a:lnTo>
                  <a:lnTo>
                    <a:pt x="11479" y="6946"/>
                  </a:lnTo>
                  <a:lnTo>
                    <a:pt x="11479" y="6946"/>
                  </a:lnTo>
                  <a:lnTo>
                    <a:pt x="11479" y="6955"/>
                  </a:lnTo>
                  <a:lnTo>
                    <a:pt x="11479" y="6957"/>
                  </a:lnTo>
                  <a:lnTo>
                    <a:pt x="11479" y="6961"/>
                  </a:lnTo>
                  <a:lnTo>
                    <a:pt x="11479" y="6965"/>
                  </a:lnTo>
                  <a:lnTo>
                    <a:pt x="11479" y="6967"/>
                  </a:lnTo>
                  <a:lnTo>
                    <a:pt x="11479" y="6969"/>
                  </a:lnTo>
                  <a:lnTo>
                    <a:pt x="11479" y="6975"/>
                  </a:lnTo>
                  <a:lnTo>
                    <a:pt x="11477" y="6981"/>
                  </a:lnTo>
                  <a:lnTo>
                    <a:pt x="11475" y="6996"/>
                  </a:lnTo>
                  <a:lnTo>
                    <a:pt x="11475" y="6996"/>
                  </a:lnTo>
                  <a:lnTo>
                    <a:pt x="11471" y="7000"/>
                  </a:lnTo>
                  <a:lnTo>
                    <a:pt x="11471" y="7002"/>
                  </a:lnTo>
                  <a:lnTo>
                    <a:pt x="11469" y="7008"/>
                  </a:lnTo>
                  <a:lnTo>
                    <a:pt x="11469" y="7008"/>
                  </a:lnTo>
                  <a:lnTo>
                    <a:pt x="11467" y="7016"/>
                  </a:lnTo>
                  <a:lnTo>
                    <a:pt x="11467" y="7018"/>
                  </a:lnTo>
                  <a:lnTo>
                    <a:pt x="11465" y="7022"/>
                  </a:lnTo>
                  <a:lnTo>
                    <a:pt x="11461" y="7027"/>
                  </a:lnTo>
                  <a:lnTo>
                    <a:pt x="11459" y="7031"/>
                  </a:lnTo>
                  <a:lnTo>
                    <a:pt x="11457" y="7037"/>
                  </a:lnTo>
                  <a:lnTo>
                    <a:pt x="11457" y="7039"/>
                  </a:lnTo>
                  <a:lnTo>
                    <a:pt x="11455" y="7047"/>
                  </a:lnTo>
                  <a:lnTo>
                    <a:pt x="11455" y="7047"/>
                  </a:lnTo>
                  <a:lnTo>
                    <a:pt x="11451" y="7051"/>
                  </a:lnTo>
                  <a:lnTo>
                    <a:pt x="11451" y="7053"/>
                  </a:lnTo>
                  <a:lnTo>
                    <a:pt x="11449" y="7060"/>
                  </a:lnTo>
                  <a:lnTo>
                    <a:pt x="11446" y="7064"/>
                  </a:lnTo>
                  <a:lnTo>
                    <a:pt x="11444" y="7068"/>
                  </a:lnTo>
                  <a:lnTo>
                    <a:pt x="11440" y="7072"/>
                  </a:lnTo>
                  <a:lnTo>
                    <a:pt x="11440" y="7074"/>
                  </a:lnTo>
                  <a:lnTo>
                    <a:pt x="11438" y="7080"/>
                  </a:lnTo>
                  <a:lnTo>
                    <a:pt x="11438" y="7082"/>
                  </a:lnTo>
                  <a:lnTo>
                    <a:pt x="11436" y="7088"/>
                  </a:lnTo>
                  <a:lnTo>
                    <a:pt x="11434" y="7090"/>
                  </a:lnTo>
                  <a:lnTo>
                    <a:pt x="11430" y="7092"/>
                  </a:lnTo>
                  <a:lnTo>
                    <a:pt x="11428" y="7099"/>
                  </a:lnTo>
                  <a:lnTo>
                    <a:pt x="11426" y="7101"/>
                  </a:lnTo>
                  <a:lnTo>
                    <a:pt x="11424" y="7105"/>
                  </a:lnTo>
                  <a:lnTo>
                    <a:pt x="11424" y="7105"/>
                  </a:lnTo>
                  <a:lnTo>
                    <a:pt x="11420" y="7111"/>
                  </a:lnTo>
                  <a:lnTo>
                    <a:pt x="11418" y="7113"/>
                  </a:lnTo>
                  <a:lnTo>
                    <a:pt x="11414" y="7121"/>
                  </a:lnTo>
                  <a:lnTo>
                    <a:pt x="11409" y="7123"/>
                  </a:lnTo>
                  <a:lnTo>
                    <a:pt x="11407" y="7129"/>
                  </a:lnTo>
                  <a:lnTo>
                    <a:pt x="11403" y="7136"/>
                  </a:lnTo>
                  <a:lnTo>
                    <a:pt x="11403" y="7140"/>
                  </a:lnTo>
                  <a:lnTo>
                    <a:pt x="11399" y="7144"/>
                  </a:lnTo>
                  <a:lnTo>
                    <a:pt x="11397" y="7146"/>
                  </a:lnTo>
                  <a:lnTo>
                    <a:pt x="11395" y="7150"/>
                  </a:lnTo>
                  <a:lnTo>
                    <a:pt x="11393" y="7154"/>
                  </a:lnTo>
                  <a:lnTo>
                    <a:pt x="11389" y="7156"/>
                  </a:lnTo>
                  <a:lnTo>
                    <a:pt x="11385" y="7162"/>
                  </a:lnTo>
                  <a:lnTo>
                    <a:pt x="11385" y="7162"/>
                  </a:lnTo>
                  <a:lnTo>
                    <a:pt x="11379" y="7166"/>
                  </a:lnTo>
                  <a:lnTo>
                    <a:pt x="11377" y="7171"/>
                  </a:lnTo>
                  <a:lnTo>
                    <a:pt x="11375" y="7175"/>
                  </a:lnTo>
                  <a:lnTo>
                    <a:pt x="11372" y="7177"/>
                  </a:lnTo>
                  <a:lnTo>
                    <a:pt x="11368" y="7181"/>
                  </a:lnTo>
                  <a:lnTo>
                    <a:pt x="11364" y="7185"/>
                  </a:lnTo>
                  <a:lnTo>
                    <a:pt x="11358" y="7191"/>
                  </a:lnTo>
                  <a:lnTo>
                    <a:pt x="11358" y="7191"/>
                  </a:lnTo>
                  <a:lnTo>
                    <a:pt x="11354" y="7195"/>
                  </a:lnTo>
                  <a:lnTo>
                    <a:pt x="11352" y="7197"/>
                  </a:lnTo>
                  <a:lnTo>
                    <a:pt x="11348" y="7201"/>
                  </a:lnTo>
                  <a:lnTo>
                    <a:pt x="11346" y="7203"/>
                  </a:lnTo>
                  <a:lnTo>
                    <a:pt x="11344" y="7206"/>
                  </a:lnTo>
                  <a:lnTo>
                    <a:pt x="11338" y="7212"/>
                  </a:lnTo>
                  <a:lnTo>
                    <a:pt x="11338" y="7212"/>
                  </a:lnTo>
                  <a:lnTo>
                    <a:pt x="11333" y="7216"/>
                  </a:lnTo>
                  <a:lnTo>
                    <a:pt x="11331" y="7218"/>
                  </a:lnTo>
                  <a:lnTo>
                    <a:pt x="11331" y="7218"/>
                  </a:lnTo>
                  <a:lnTo>
                    <a:pt x="11323" y="7224"/>
                  </a:lnTo>
                  <a:lnTo>
                    <a:pt x="11321" y="7226"/>
                  </a:lnTo>
                  <a:lnTo>
                    <a:pt x="11315" y="7228"/>
                  </a:lnTo>
                  <a:lnTo>
                    <a:pt x="11313" y="7232"/>
                  </a:lnTo>
                  <a:lnTo>
                    <a:pt x="11307" y="7236"/>
                  </a:lnTo>
                  <a:lnTo>
                    <a:pt x="11307" y="7236"/>
                  </a:lnTo>
                  <a:lnTo>
                    <a:pt x="11305" y="7236"/>
                  </a:lnTo>
                  <a:lnTo>
                    <a:pt x="11300" y="7243"/>
                  </a:lnTo>
                  <a:lnTo>
                    <a:pt x="11296" y="7245"/>
                  </a:lnTo>
                  <a:lnTo>
                    <a:pt x="11292" y="7247"/>
                  </a:lnTo>
                  <a:lnTo>
                    <a:pt x="11290" y="7249"/>
                  </a:lnTo>
                  <a:lnTo>
                    <a:pt x="11284" y="7253"/>
                  </a:lnTo>
                  <a:lnTo>
                    <a:pt x="11284" y="7253"/>
                  </a:lnTo>
                  <a:lnTo>
                    <a:pt x="11280" y="7257"/>
                  </a:lnTo>
                  <a:lnTo>
                    <a:pt x="11276" y="7259"/>
                  </a:lnTo>
                  <a:lnTo>
                    <a:pt x="11272" y="7263"/>
                  </a:lnTo>
                  <a:lnTo>
                    <a:pt x="11270" y="7265"/>
                  </a:lnTo>
                  <a:lnTo>
                    <a:pt x="11266" y="7267"/>
                  </a:lnTo>
                  <a:lnTo>
                    <a:pt x="11261" y="7269"/>
                  </a:lnTo>
                  <a:lnTo>
                    <a:pt x="11259" y="7273"/>
                  </a:lnTo>
                  <a:lnTo>
                    <a:pt x="11253" y="7275"/>
                  </a:lnTo>
                  <a:lnTo>
                    <a:pt x="11253" y="7275"/>
                  </a:lnTo>
                  <a:lnTo>
                    <a:pt x="11249" y="7277"/>
                  </a:lnTo>
                  <a:lnTo>
                    <a:pt x="11245" y="7280"/>
                  </a:lnTo>
                  <a:lnTo>
                    <a:pt x="11241" y="7284"/>
                  </a:lnTo>
                  <a:lnTo>
                    <a:pt x="11235" y="7286"/>
                  </a:lnTo>
                  <a:lnTo>
                    <a:pt x="11233" y="7288"/>
                  </a:lnTo>
                  <a:lnTo>
                    <a:pt x="11229" y="7290"/>
                  </a:lnTo>
                  <a:lnTo>
                    <a:pt x="11229" y="7290"/>
                  </a:lnTo>
                  <a:lnTo>
                    <a:pt x="11220" y="7294"/>
                  </a:lnTo>
                  <a:lnTo>
                    <a:pt x="11218" y="7294"/>
                  </a:lnTo>
                  <a:lnTo>
                    <a:pt x="11212" y="7296"/>
                  </a:lnTo>
                  <a:lnTo>
                    <a:pt x="11210" y="7298"/>
                  </a:lnTo>
                  <a:lnTo>
                    <a:pt x="11208" y="7300"/>
                  </a:lnTo>
                  <a:cubicBezTo>
                    <a:pt x="11171" y="7314"/>
                    <a:pt x="11134" y="7321"/>
                    <a:pt x="11095" y="7321"/>
                  </a:cubicBezTo>
                  <a:lnTo>
                    <a:pt x="385" y="7321"/>
                  </a:lnTo>
                  <a:cubicBezTo>
                    <a:pt x="338" y="7321"/>
                    <a:pt x="291" y="7310"/>
                    <a:pt x="250" y="7294"/>
                  </a:cubicBezTo>
                  <a:lnTo>
                    <a:pt x="246" y="7290"/>
                  </a:lnTo>
                  <a:lnTo>
                    <a:pt x="246" y="7290"/>
                  </a:lnTo>
                  <a:lnTo>
                    <a:pt x="239" y="7288"/>
                  </a:lnTo>
                  <a:lnTo>
                    <a:pt x="237" y="7288"/>
                  </a:lnTo>
                  <a:lnTo>
                    <a:pt x="231" y="7286"/>
                  </a:lnTo>
                  <a:lnTo>
                    <a:pt x="229" y="7284"/>
                  </a:lnTo>
                  <a:lnTo>
                    <a:pt x="227" y="7280"/>
                  </a:lnTo>
                  <a:lnTo>
                    <a:pt x="221" y="7277"/>
                  </a:lnTo>
                  <a:lnTo>
                    <a:pt x="219" y="7277"/>
                  </a:lnTo>
                  <a:lnTo>
                    <a:pt x="215" y="7275"/>
                  </a:lnTo>
                  <a:lnTo>
                    <a:pt x="211" y="7275"/>
                  </a:lnTo>
                  <a:lnTo>
                    <a:pt x="207" y="7273"/>
                  </a:lnTo>
                  <a:lnTo>
                    <a:pt x="204" y="7269"/>
                  </a:lnTo>
                  <a:lnTo>
                    <a:pt x="200" y="7267"/>
                  </a:lnTo>
                  <a:lnTo>
                    <a:pt x="196" y="7265"/>
                  </a:lnTo>
                  <a:lnTo>
                    <a:pt x="194" y="7265"/>
                  </a:lnTo>
                  <a:lnTo>
                    <a:pt x="188" y="7259"/>
                  </a:lnTo>
                  <a:lnTo>
                    <a:pt x="184" y="7255"/>
                  </a:lnTo>
                  <a:lnTo>
                    <a:pt x="180" y="7253"/>
                  </a:lnTo>
                  <a:lnTo>
                    <a:pt x="178" y="7249"/>
                  </a:lnTo>
                  <a:lnTo>
                    <a:pt x="174" y="7247"/>
                  </a:lnTo>
                  <a:lnTo>
                    <a:pt x="170" y="7245"/>
                  </a:lnTo>
                  <a:lnTo>
                    <a:pt x="165" y="7238"/>
                  </a:lnTo>
                  <a:lnTo>
                    <a:pt x="165" y="7238"/>
                  </a:lnTo>
                  <a:lnTo>
                    <a:pt x="159" y="7234"/>
                  </a:lnTo>
                  <a:lnTo>
                    <a:pt x="157" y="7232"/>
                  </a:lnTo>
                  <a:lnTo>
                    <a:pt x="155" y="7228"/>
                  </a:lnTo>
                  <a:lnTo>
                    <a:pt x="149" y="7226"/>
                  </a:lnTo>
                  <a:lnTo>
                    <a:pt x="147" y="7224"/>
                  </a:lnTo>
                  <a:lnTo>
                    <a:pt x="143" y="7218"/>
                  </a:lnTo>
                  <a:lnTo>
                    <a:pt x="143" y="7218"/>
                  </a:lnTo>
                  <a:lnTo>
                    <a:pt x="137" y="7214"/>
                  </a:lnTo>
                  <a:lnTo>
                    <a:pt x="132" y="7208"/>
                  </a:lnTo>
                  <a:lnTo>
                    <a:pt x="128" y="7206"/>
                  </a:lnTo>
                  <a:lnTo>
                    <a:pt x="126" y="7203"/>
                  </a:lnTo>
                  <a:lnTo>
                    <a:pt x="122" y="7197"/>
                  </a:lnTo>
                  <a:lnTo>
                    <a:pt x="122" y="7197"/>
                  </a:lnTo>
                  <a:lnTo>
                    <a:pt x="116" y="7193"/>
                  </a:lnTo>
                  <a:lnTo>
                    <a:pt x="114" y="7191"/>
                  </a:lnTo>
                  <a:lnTo>
                    <a:pt x="112" y="7187"/>
                  </a:lnTo>
                  <a:lnTo>
                    <a:pt x="108" y="7185"/>
                  </a:lnTo>
                  <a:lnTo>
                    <a:pt x="106" y="7183"/>
                  </a:lnTo>
                  <a:lnTo>
                    <a:pt x="102" y="7177"/>
                  </a:lnTo>
                  <a:lnTo>
                    <a:pt x="102" y="7177"/>
                  </a:lnTo>
                  <a:lnTo>
                    <a:pt x="95" y="7173"/>
                  </a:lnTo>
                  <a:lnTo>
                    <a:pt x="93" y="7171"/>
                  </a:lnTo>
                  <a:lnTo>
                    <a:pt x="91" y="7164"/>
                  </a:lnTo>
                  <a:lnTo>
                    <a:pt x="87" y="7162"/>
                  </a:lnTo>
                  <a:lnTo>
                    <a:pt x="85" y="7160"/>
                  </a:lnTo>
                  <a:lnTo>
                    <a:pt x="81" y="7154"/>
                  </a:lnTo>
                  <a:lnTo>
                    <a:pt x="81" y="7154"/>
                  </a:lnTo>
                  <a:cubicBezTo>
                    <a:pt x="75" y="7146"/>
                    <a:pt x="71" y="7142"/>
                    <a:pt x="67" y="7134"/>
                  </a:cubicBezTo>
                  <a:lnTo>
                    <a:pt x="67" y="7134"/>
                  </a:lnTo>
                  <a:lnTo>
                    <a:pt x="65" y="7129"/>
                  </a:lnTo>
                  <a:lnTo>
                    <a:pt x="63" y="7125"/>
                  </a:lnTo>
                  <a:lnTo>
                    <a:pt x="56" y="7119"/>
                  </a:lnTo>
                  <a:lnTo>
                    <a:pt x="54" y="7115"/>
                  </a:lnTo>
                  <a:lnTo>
                    <a:pt x="52" y="7111"/>
                  </a:lnTo>
                  <a:lnTo>
                    <a:pt x="52" y="7111"/>
                  </a:lnTo>
                  <a:lnTo>
                    <a:pt x="50" y="7105"/>
                  </a:lnTo>
                  <a:lnTo>
                    <a:pt x="50" y="7103"/>
                  </a:lnTo>
                  <a:lnTo>
                    <a:pt x="46" y="7099"/>
                  </a:lnTo>
                  <a:lnTo>
                    <a:pt x="44" y="7094"/>
                  </a:lnTo>
                  <a:lnTo>
                    <a:pt x="42" y="7092"/>
                  </a:lnTo>
                  <a:lnTo>
                    <a:pt x="40" y="7088"/>
                  </a:lnTo>
                  <a:lnTo>
                    <a:pt x="40" y="7084"/>
                  </a:lnTo>
                  <a:lnTo>
                    <a:pt x="36" y="7080"/>
                  </a:lnTo>
                  <a:lnTo>
                    <a:pt x="36" y="7078"/>
                  </a:lnTo>
                  <a:lnTo>
                    <a:pt x="34" y="7072"/>
                  </a:lnTo>
                  <a:lnTo>
                    <a:pt x="32" y="7070"/>
                  </a:lnTo>
                  <a:lnTo>
                    <a:pt x="30" y="7068"/>
                  </a:lnTo>
                  <a:lnTo>
                    <a:pt x="26" y="7062"/>
                  </a:lnTo>
                  <a:lnTo>
                    <a:pt x="26" y="7060"/>
                  </a:lnTo>
                  <a:lnTo>
                    <a:pt x="24" y="7051"/>
                  </a:lnTo>
                  <a:lnTo>
                    <a:pt x="24" y="7049"/>
                  </a:lnTo>
                  <a:lnTo>
                    <a:pt x="21" y="7043"/>
                  </a:lnTo>
                  <a:lnTo>
                    <a:pt x="19" y="7041"/>
                  </a:lnTo>
                  <a:lnTo>
                    <a:pt x="15" y="7033"/>
                  </a:lnTo>
                  <a:lnTo>
                    <a:pt x="15" y="7031"/>
                  </a:lnTo>
                  <a:lnTo>
                    <a:pt x="13" y="7022"/>
                  </a:lnTo>
                  <a:lnTo>
                    <a:pt x="13" y="7022"/>
                  </a:lnTo>
                  <a:lnTo>
                    <a:pt x="11" y="7018"/>
                  </a:lnTo>
                  <a:lnTo>
                    <a:pt x="11" y="7016"/>
                  </a:lnTo>
                  <a:lnTo>
                    <a:pt x="9" y="7010"/>
                  </a:lnTo>
                  <a:lnTo>
                    <a:pt x="5" y="7006"/>
                  </a:lnTo>
                  <a:lnTo>
                    <a:pt x="5" y="7002"/>
                  </a:lnTo>
                  <a:lnTo>
                    <a:pt x="3" y="6996"/>
                  </a:lnTo>
                  <a:lnTo>
                    <a:pt x="3" y="6996"/>
                  </a:lnTo>
                  <a:lnTo>
                    <a:pt x="1" y="6990"/>
                  </a:lnTo>
                  <a:lnTo>
                    <a:pt x="1" y="6988"/>
                  </a:lnTo>
                  <a:lnTo>
                    <a:pt x="1" y="6981"/>
                  </a:lnTo>
                  <a:lnTo>
                    <a:pt x="1" y="6977"/>
                  </a:lnTo>
                  <a:lnTo>
                    <a:pt x="1" y="6975"/>
                  </a:lnTo>
                  <a:lnTo>
                    <a:pt x="1" y="6967"/>
                  </a:lnTo>
                  <a:lnTo>
                    <a:pt x="1" y="6967"/>
                  </a:lnTo>
                  <a:lnTo>
                    <a:pt x="1" y="6959"/>
                  </a:lnTo>
                  <a:lnTo>
                    <a:pt x="1" y="6957"/>
                  </a:lnTo>
                  <a:lnTo>
                    <a:pt x="1" y="6951"/>
                  </a:lnTo>
                  <a:lnTo>
                    <a:pt x="1" y="6946"/>
                  </a:lnTo>
                  <a:lnTo>
                    <a:pt x="1" y="6944"/>
                  </a:lnTo>
                  <a:lnTo>
                    <a:pt x="1" y="6936"/>
                  </a:lnTo>
                  <a:lnTo>
                    <a:pt x="1" y="6722"/>
                  </a:lnTo>
                  <a:lnTo>
                    <a:pt x="1" y="411"/>
                  </a:lnTo>
                  <a:cubicBezTo>
                    <a:pt x="1" y="395"/>
                    <a:pt x="3" y="378"/>
                    <a:pt x="5" y="360"/>
                  </a:cubicBezTo>
                  <a:lnTo>
                    <a:pt x="5" y="358"/>
                  </a:lnTo>
                  <a:lnTo>
                    <a:pt x="9" y="350"/>
                  </a:lnTo>
                  <a:lnTo>
                    <a:pt x="11" y="343"/>
                  </a:lnTo>
                  <a:lnTo>
                    <a:pt x="11" y="339"/>
                  </a:lnTo>
                  <a:lnTo>
                    <a:pt x="11" y="337"/>
                  </a:lnTo>
                  <a:lnTo>
                    <a:pt x="13" y="333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9" y="319"/>
                  </a:lnTo>
                  <a:lnTo>
                    <a:pt x="21" y="317"/>
                  </a:lnTo>
                  <a:lnTo>
                    <a:pt x="24" y="313"/>
                  </a:lnTo>
                  <a:lnTo>
                    <a:pt x="26" y="309"/>
                  </a:lnTo>
                  <a:lnTo>
                    <a:pt x="30" y="302"/>
                  </a:lnTo>
                  <a:lnTo>
                    <a:pt x="32" y="294"/>
                  </a:lnTo>
                  <a:lnTo>
                    <a:pt x="32" y="292"/>
                  </a:lnTo>
                  <a:lnTo>
                    <a:pt x="36" y="276"/>
                  </a:lnTo>
                  <a:lnTo>
                    <a:pt x="36" y="276"/>
                  </a:lnTo>
                  <a:lnTo>
                    <a:pt x="40" y="267"/>
                  </a:lnTo>
                  <a:lnTo>
                    <a:pt x="40" y="265"/>
                  </a:lnTo>
                  <a:lnTo>
                    <a:pt x="42" y="261"/>
                  </a:lnTo>
                  <a:lnTo>
                    <a:pt x="44" y="257"/>
                  </a:lnTo>
                  <a:lnTo>
                    <a:pt x="46" y="253"/>
                  </a:lnTo>
                  <a:lnTo>
                    <a:pt x="50" y="251"/>
                  </a:lnTo>
                  <a:lnTo>
                    <a:pt x="52" y="245"/>
                  </a:lnTo>
                  <a:lnTo>
                    <a:pt x="54" y="243"/>
                  </a:lnTo>
                  <a:lnTo>
                    <a:pt x="56" y="237"/>
                  </a:lnTo>
                  <a:lnTo>
                    <a:pt x="61" y="232"/>
                  </a:lnTo>
                  <a:lnTo>
                    <a:pt x="63" y="230"/>
                  </a:lnTo>
                  <a:lnTo>
                    <a:pt x="65" y="224"/>
                  </a:lnTo>
                  <a:lnTo>
                    <a:pt x="67" y="222"/>
                  </a:lnTo>
                  <a:lnTo>
                    <a:pt x="71" y="216"/>
                  </a:lnTo>
                  <a:lnTo>
                    <a:pt x="73" y="214"/>
                  </a:lnTo>
                  <a:lnTo>
                    <a:pt x="77" y="210"/>
                  </a:lnTo>
                  <a:lnTo>
                    <a:pt x="77" y="206"/>
                  </a:lnTo>
                  <a:lnTo>
                    <a:pt x="83" y="200"/>
                  </a:lnTo>
                  <a:lnTo>
                    <a:pt x="83" y="200"/>
                  </a:lnTo>
                  <a:lnTo>
                    <a:pt x="87" y="191"/>
                  </a:lnTo>
                  <a:lnTo>
                    <a:pt x="87" y="191"/>
                  </a:lnTo>
                  <a:lnTo>
                    <a:pt x="93" y="185"/>
                  </a:lnTo>
                  <a:lnTo>
                    <a:pt x="95" y="183"/>
                  </a:lnTo>
                  <a:lnTo>
                    <a:pt x="102" y="179"/>
                  </a:lnTo>
                  <a:lnTo>
                    <a:pt x="112" y="169"/>
                  </a:lnTo>
                  <a:lnTo>
                    <a:pt x="112" y="169"/>
                  </a:lnTo>
                  <a:lnTo>
                    <a:pt x="114" y="165"/>
                  </a:lnTo>
                  <a:lnTo>
                    <a:pt x="116" y="163"/>
                  </a:lnTo>
                  <a:lnTo>
                    <a:pt x="118" y="160"/>
                  </a:lnTo>
                  <a:lnTo>
                    <a:pt x="122" y="158"/>
                  </a:lnTo>
                  <a:lnTo>
                    <a:pt x="126" y="152"/>
                  </a:lnTo>
                  <a:lnTo>
                    <a:pt x="128" y="150"/>
                  </a:lnTo>
                  <a:lnTo>
                    <a:pt x="139" y="140"/>
                  </a:lnTo>
                  <a:lnTo>
                    <a:pt x="145" y="134"/>
                  </a:lnTo>
                  <a:lnTo>
                    <a:pt x="145" y="134"/>
                  </a:lnTo>
                  <a:lnTo>
                    <a:pt x="149" y="130"/>
                  </a:lnTo>
                  <a:lnTo>
                    <a:pt x="149" y="130"/>
                  </a:lnTo>
                  <a:lnTo>
                    <a:pt x="155" y="123"/>
                  </a:lnTo>
                  <a:lnTo>
                    <a:pt x="157" y="121"/>
                  </a:lnTo>
                  <a:lnTo>
                    <a:pt x="163" y="117"/>
                  </a:lnTo>
                  <a:lnTo>
                    <a:pt x="174" y="109"/>
                  </a:lnTo>
                  <a:lnTo>
                    <a:pt x="176" y="107"/>
                  </a:lnTo>
                  <a:lnTo>
                    <a:pt x="178" y="103"/>
                  </a:lnTo>
                  <a:lnTo>
                    <a:pt x="180" y="101"/>
                  </a:lnTo>
                  <a:lnTo>
                    <a:pt x="184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4" y="93"/>
                  </a:lnTo>
                  <a:lnTo>
                    <a:pt x="196" y="91"/>
                  </a:lnTo>
                  <a:lnTo>
                    <a:pt x="200" y="88"/>
                  </a:lnTo>
                  <a:lnTo>
                    <a:pt x="204" y="86"/>
                  </a:lnTo>
                  <a:lnTo>
                    <a:pt x="209" y="80"/>
                  </a:lnTo>
                  <a:lnTo>
                    <a:pt x="211" y="80"/>
                  </a:lnTo>
                  <a:lnTo>
                    <a:pt x="219" y="76"/>
                  </a:lnTo>
                  <a:lnTo>
                    <a:pt x="219" y="76"/>
                  </a:lnTo>
                  <a:lnTo>
                    <a:pt x="227" y="70"/>
                  </a:lnTo>
                  <a:lnTo>
                    <a:pt x="227" y="70"/>
                  </a:lnTo>
                  <a:lnTo>
                    <a:pt x="235" y="68"/>
                  </a:lnTo>
                  <a:lnTo>
                    <a:pt x="237" y="68"/>
                  </a:lnTo>
                  <a:lnTo>
                    <a:pt x="241" y="66"/>
                  </a:lnTo>
                  <a:lnTo>
                    <a:pt x="246" y="62"/>
                  </a:lnTo>
                  <a:lnTo>
                    <a:pt x="250" y="60"/>
                  </a:lnTo>
                  <a:lnTo>
                    <a:pt x="258" y="58"/>
                  </a:lnTo>
                  <a:lnTo>
                    <a:pt x="258" y="58"/>
                  </a:lnTo>
                  <a:lnTo>
                    <a:pt x="262" y="56"/>
                  </a:lnTo>
                  <a:lnTo>
                    <a:pt x="268" y="51"/>
                  </a:lnTo>
                  <a:lnTo>
                    <a:pt x="272" y="49"/>
                  </a:lnTo>
                  <a:lnTo>
                    <a:pt x="276" y="47"/>
                  </a:lnTo>
                  <a:lnTo>
                    <a:pt x="281" y="45"/>
                  </a:lnTo>
                  <a:lnTo>
                    <a:pt x="283" y="41"/>
                  </a:lnTo>
                  <a:lnTo>
                    <a:pt x="289" y="39"/>
                  </a:lnTo>
                  <a:lnTo>
                    <a:pt x="291" y="39"/>
                  </a:lnTo>
                  <a:lnTo>
                    <a:pt x="299" y="37"/>
                  </a:lnTo>
                  <a:lnTo>
                    <a:pt x="301" y="37"/>
                  </a:lnTo>
                  <a:lnTo>
                    <a:pt x="309" y="35"/>
                  </a:lnTo>
                  <a:lnTo>
                    <a:pt x="309" y="35"/>
                  </a:lnTo>
                  <a:lnTo>
                    <a:pt x="318" y="31"/>
                  </a:lnTo>
                  <a:lnTo>
                    <a:pt x="320" y="31"/>
                  </a:lnTo>
                  <a:lnTo>
                    <a:pt x="328" y="29"/>
                  </a:lnTo>
                  <a:lnTo>
                    <a:pt x="330" y="29"/>
                  </a:lnTo>
                  <a:lnTo>
                    <a:pt x="338" y="27"/>
                  </a:lnTo>
                  <a:cubicBezTo>
                    <a:pt x="344" y="25"/>
                    <a:pt x="353" y="25"/>
                    <a:pt x="359" y="21"/>
                  </a:cubicBezTo>
                  <a:lnTo>
                    <a:pt x="361" y="21"/>
                  </a:lnTo>
                  <a:lnTo>
                    <a:pt x="365" y="21"/>
                  </a:lnTo>
                  <a:lnTo>
                    <a:pt x="373" y="21"/>
                  </a:lnTo>
                  <a:lnTo>
                    <a:pt x="375" y="21"/>
                  </a:lnTo>
                  <a:lnTo>
                    <a:pt x="379" y="21"/>
                  </a:lnTo>
                  <a:lnTo>
                    <a:pt x="361" y="0"/>
                  </a:lnTo>
                  <a:lnTo>
                    <a:pt x="363" y="0"/>
                  </a:lnTo>
                  <a:lnTo>
                    <a:pt x="371" y="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1191357" y="3683393"/>
              <a:ext cx="567535" cy="387889"/>
            </a:xfrm>
            <a:custGeom>
              <a:avLst/>
              <a:gdLst/>
              <a:ahLst/>
              <a:cxnLst/>
              <a:rect l="l" t="t" r="r" b="b"/>
              <a:pathLst>
                <a:path w="11967" h="8179" extrusionOk="0">
                  <a:moveTo>
                    <a:pt x="327" y="979"/>
                  </a:moveTo>
                  <a:lnTo>
                    <a:pt x="10991" y="17"/>
                  </a:lnTo>
                  <a:cubicBezTo>
                    <a:pt x="11176" y="0"/>
                    <a:pt x="11345" y="138"/>
                    <a:pt x="11361" y="325"/>
                  </a:cubicBezTo>
                  <a:lnTo>
                    <a:pt x="11948" y="6829"/>
                  </a:lnTo>
                  <a:cubicBezTo>
                    <a:pt x="11966" y="7014"/>
                    <a:pt x="11826" y="7183"/>
                    <a:pt x="11639" y="7199"/>
                  </a:cubicBezTo>
                  <a:lnTo>
                    <a:pt x="975" y="8160"/>
                  </a:lnTo>
                  <a:cubicBezTo>
                    <a:pt x="790" y="8178"/>
                    <a:pt x="619" y="8038"/>
                    <a:pt x="605" y="7851"/>
                  </a:cubicBezTo>
                  <a:lnTo>
                    <a:pt x="19" y="1349"/>
                  </a:lnTo>
                  <a:cubicBezTo>
                    <a:pt x="0" y="1162"/>
                    <a:pt x="142" y="993"/>
                    <a:pt x="327" y="979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192211" y="3683487"/>
              <a:ext cx="566349" cy="386324"/>
            </a:xfrm>
            <a:custGeom>
              <a:avLst/>
              <a:gdLst/>
              <a:ahLst/>
              <a:cxnLst/>
              <a:rect l="l" t="t" r="r" b="b"/>
              <a:pathLst>
                <a:path w="11942" h="8146" extrusionOk="0">
                  <a:moveTo>
                    <a:pt x="309" y="977"/>
                  </a:moveTo>
                  <a:lnTo>
                    <a:pt x="5409" y="4259"/>
                  </a:lnTo>
                  <a:cubicBezTo>
                    <a:pt x="5771" y="4493"/>
                    <a:pt x="6227" y="4452"/>
                    <a:pt x="6544" y="4156"/>
                  </a:cubicBezTo>
                  <a:lnTo>
                    <a:pt x="10973" y="15"/>
                  </a:lnTo>
                  <a:lnTo>
                    <a:pt x="10973" y="15"/>
                  </a:lnTo>
                  <a:cubicBezTo>
                    <a:pt x="11142" y="0"/>
                    <a:pt x="11296" y="113"/>
                    <a:pt x="11335" y="274"/>
                  </a:cubicBezTo>
                  <a:lnTo>
                    <a:pt x="9423" y="2065"/>
                  </a:lnTo>
                  <a:cubicBezTo>
                    <a:pt x="9073" y="2390"/>
                    <a:pt x="9030" y="2924"/>
                    <a:pt x="9320" y="3305"/>
                  </a:cubicBezTo>
                  <a:lnTo>
                    <a:pt x="11919" y="6694"/>
                  </a:lnTo>
                  <a:lnTo>
                    <a:pt x="11932" y="6831"/>
                  </a:lnTo>
                  <a:cubicBezTo>
                    <a:pt x="11942" y="6977"/>
                    <a:pt x="11860" y="7109"/>
                    <a:pt x="11734" y="7169"/>
                  </a:cubicBezTo>
                  <a:lnTo>
                    <a:pt x="9112" y="3747"/>
                  </a:lnTo>
                  <a:cubicBezTo>
                    <a:pt x="8948" y="3531"/>
                    <a:pt x="8724" y="3410"/>
                    <a:pt x="8452" y="3387"/>
                  </a:cubicBezTo>
                  <a:cubicBezTo>
                    <a:pt x="8181" y="3364"/>
                    <a:pt x="7940" y="3449"/>
                    <a:pt x="7743" y="3634"/>
                  </a:cubicBezTo>
                  <a:lnTo>
                    <a:pt x="6595" y="4707"/>
                  </a:lnTo>
                  <a:cubicBezTo>
                    <a:pt x="6279" y="4999"/>
                    <a:pt x="5822" y="5040"/>
                    <a:pt x="5460" y="4810"/>
                  </a:cubicBezTo>
                  <a:lnTo>
                    <a:pt x="3832" y="3763"/>
                  </a:lnTo>
                  <a:cubicBezTo>
                    <a:pt x="3593" y="3609"/>
                    <a:pt x="3326" y="3572"/>
                    <a:pt x="3056" y="3658"/>
                  </a:cubicBezTo>
                  <a:cubicBezTo>
                    <a:pt x="2787" y="3743"/>
                    <a:pt x="2586" y="3924"/>
                    <a:pt x="2474" y="4187"/>
                  </a:cubicBezTo>
                  <a:lnTo>
                    <a:pt x="827" y="8145"/>
                  </a:lnTo>
                  <a:cubicBezTo>
                    <a:pt x="700" y="8104"/>
                    <a:pt x="601" y="7991"/>
                    <a:pt x="589" y="7849"/>
                  </a:cubicBezTo>
                  <a:lnTo>
                    <a:pt x="568" y="7629"/>
                  </a:lnTo>
                  <a:lnTo>
                    <a:pt x="2232" y="3636"/>
                  </a:lnTo>
                  <a:cubicBezTo>
                    <a:pt x="2407" y="3218"/>
                    <a:pt x="2256" y="2745"/>
                    <a:pt x="1876" y="2501"/>
                  </a:cubicBezTo>
                  <a:lnTo>
                    <a:pt x="1" y="1294"/>
                  </a:lnTo>
                  <a:cubicBezTo>
                    <a:pt x="7" y="1131"/>
                    <a:pt x="138" y="991"/>
                    <a:pt x="309" y="977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1242624" y="3451057"/>
              <a:ext cx="149057" cy="204070"/>
            </a:xfrm>
            <a:custGeom>
              <a:avLst/>
              <a:gdLst/>
              <a:ahLst/>
              <a:cxnLst/>
              <a:rect l="l" t="t" r="r" b="b"/>
              <a:pathLst>
                <a:path w="3143" h="4303" extrusionOk="0">
                  <a:moveTo>
                    <a:pt x="2433" y="3959"/>
                  </a:moveTo>
                  <a:cubicBezTo>
                    <a:pt x="2433" y="3959"/>
                    <a:pt x="1" y="2057"/>
                    <a:pt x="906" y="1029"/>
                  </a:cubicBezTo>
                  <a:cubicBezTo>
                    <a:pt x="1810" y="1"/>
                    <a:pt x="2584" y="1763"/>
                    <a:pt x="2863" y="2750"/>
                  </a:cubicBezTo>
                  <a:cubicBezTo>
                    <a:pt x="3143" y="3733"/>
                    <a:pt x="2964" y="4303"/>
                    <a:pt x="2433" y="39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1398273" y="3495732"/>
              <a:ext cx="103434" cy="118657"/>
            </a:xfrm>
            <a:custGeom>
              <a:avLst/>
              <a:gdLst/>
              <a:ahLst/>
              <a:cxnLst/>
              <a:rect l="l" t="t" r="r" b="b"/>
              <a:pathLst>
                <a:path w="2181" h="2502" extrusionOk="0">
                  <a:moveTo>
                    <a:pt x="297" y="1956"/>
                  </a:moveTo>
                  <a:cubicBezTo>
                    <a:pt x="297" y="1956"/>
                    <a:pt x="1" y="1"/>
                    <a:pt x="1091" y="141"/>
                  </a:cubicBezTo>
                  <a:cubicBezTo>
                    <a:pt x="2180" y="282"/>
                    <a:pt x="1185" y="1718"/>
                    <a:pt x="910" y="2108"/>
                  </a:cubicBezTo>
                  <a:cubicBezTo>
                    <a:pt x="628" y="2501"/>
                    <a:pt x="299" y="2172"/>
                    <a:pt x="297" y="19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MAIN_POINT_1_1_1">
    <p:bg>
      <p:bgPr>
        <a:solidFill>
          <a:schemeClr val="accent2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2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22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311" name="Google Shape;311;p22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Google Shape;315;p22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2"/>
          <p:cNvSpPr txBox="1">
            <a:spLocks noGrp="1"/>
          </p:cNvSpPr>
          <p:nvPr>
            <p:ph type="body" idx="1"/>
          </p:nvPr>
        </p:nvSpPr>
        <p:spPr>
          <a:xfrm>
            <a:off x="720000" y="1533525"/>
            <a:ext cx="7704000" cy="23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22"/>
          <p:cNvSpPr/>
          <p:nvPr/>
        </p:nvSpPr>
        <p:spPr>
          <a:xfrm>
            <a:off x="5939543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4801063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2"/>
          <p:cNvSpPr/>
          <p:nvPr/>
        </p:nvSpPr>
        <p:spPr>
          <a:xfrm>
            <a:off x="7078023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24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340" name="Google Shape;340;p24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title" idx="2"/>
          </p:nvPr>
        </p:nvSpPr>
        <p:spPr>
          <a:xfrm>
            <a:off x="923025" y="2121888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922125" y="2571749"/>
            <a:ext cx="19587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 idx="3"/>
          </p:nvPr>
        </p:nvSpPr>
        <p:spPr>
          <a:xfrm>
            <a:off x="3526675" y="2121900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subTitle" idx="4"/>
          </p:nvPr>
        </p:nvSpPr>
        <p:spPr>
          <a:xfrm>
            <a:off x="3526675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title" idx="5"/>
          </p:nvPr>
        </p:nvSpPr>
        <p:spPr>
          <a:xfrm>
            <a:off x="6130350" y="2121888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24"/>
          <p:cNvSpPr txBox="1">
            <a:spLocks noGrp="1"/>
          </p:cNvSpPr>
          <p:nvPr>
            <p:ph type="subTitle" idx="6"/>
          </p:nvPr>
        </p:nvSpPr>
        <p:spPr>
          <a:xfrm>
            <a:off x="6130350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4"/>
          <p:cNvSpPr/>
          <p:nvPr/>
        </p:nvSpPr>
        <p:spPr>
          <a:xfrm>
            <a:off x="6929708" y="969222"/>
            <a:ext cx="196098" cy="195643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4"/>
          <p:cNvSpPr/>
          <p:nvPr/>
        </p:nvSpPr>
        <p:spPr>
          <a:xfrm>
            <a:off x="7194649" y="969228"/>
            <a:ext cx="196097" cy="195643"/>
          </a:xfrm>
          <a:custGeom>
            <a:avLst/>
            <a:gdLst/>
            <a:ahLst/>
            <a:cxnLst/>
            <a:rect l="l" t="t" r="r" b="b"/>
            <a:pathLst>
              <a:path w="949" h="947" extrusionOk="0">
                <a:moveTo>
                  <a:pt x="473" y="1"/>
                </a:moveTo>
                <a:lnTo>
                  <a:pt x="948" y="947"/>
                </a:lnTo>
                <a:lnTo>
                  <a:pt x="0" y="94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"/>
          <p:cNvSpPr/>
          <p:nvPr/>
        </p:nvSpPr>
        <p:spPr>
          <a:xfrm>
            <a:off x="7489841" y="969228"/>
            <a:ext cx="779478" cy="195655"/>
          </a:xfrm>
          <a:custGeom>
            <a:avLst/>
            <a:gdLst/>
            <a:ahLst/>
            <a:cxnLst/>
            <a:rect l="l" t="t" r="r" b="b"/>
            <a:pathLst>
              <a:path w="3067" h="945" extrusionOk="0">
                <a:moveTo>
                  <a:pt x="473" y="1"/>
                </a:moveTo>
                <a:lnTo>
                  <a:pt x="2593" y="1"/>
                </a:lnTo>
                <a:cubicBezTo>
                  <a:pt x="2855" y="1"/>
                  <a:pt x="3066" y="212"/>
                  <a:pt x="3066" y="474"/>
                </a:cubicBezTo>
                <a:lnTo>
                  <a:pt x="3066" y="474"/>
                </a:lnTo>
                <a:cubicBezTo>
                  <a:pt x="3066" y="733"/>
                  <a:pt x="2855" y="944"/>
                  <a:pt x="2593" y="944"/>
                </a:cubicBezTo>
                <a:lnTo>
                  <a:pt x="473" y="944"/>
                </a:lnTo>
                <a:cubicBezTo>
                  <a:pt x="214" y="944"/>
                  <a:pt x="0" y="733"/>
                  <a:pt x="0" y="474"/>
                </a:cubicBezTo>
                <a:lnTo>
                  <a:pt x="0" y="474"/>
                </a:lnTo>
                <a:cubicBezTo>
                  <a:pt x="0" y="212"/>
                  <a:pt x="214" y="1"/>
                  <a:pt x="473" y="1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"/>
          <p:cNvSpPr/>
          <p:nvPr/>
        </p:nvSpPr>
        <p:spPr>
          <a:xfrm>
            <a:off x="1261496" y="4407852"/>
            <a:ext cx="196107" cy="195650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4"/>
          <p:cNvSpPr/>
          <p:nvPr/>
        </p:nvSpPr>
        <p:spPr>
          <a:xfrm>
            <a:off x="922126" y="4407852"/>
            <a:ext cx="196107" cy="195650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accent2"/>
        </a:soli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8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7" name="Google Shape;437;p28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38" name="Google Shape;438;p28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28"/>
          <p:cNvSpPr txBox="1">
            <a:spLocks noGrp="1"/>
          </p:cNvSpPr>
          <p:nvPr>
            <p:ph type="ctrTitle"/>
          </p:nvPr>
        </p:nvSpPr>
        <p:spPr>
          <a:xfrm>
            <a:off x="2571776" y="970275"/>
            <a:ext cx="40005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43" name="Google Shape;443;p28"/>
          <p:cNvSpPr txBox="1">
            <a:spLocks noGrp="1"/>
          </p:cNvSpPr>
          <p:nvPr>
            <p:ph type="subTitle" idx="1"/>
          </p:nvPr>
        </p:nvSpPr>
        <p:spPr>
          <a:xfrm>
            <a:off x="2679325" y="1960151"/>
            <a:ext cx="37854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ubTitle" idx="2"/>
          </p:nvPr>
        </p:nvSpPr>
        <p:spPr>
          <a:xfrm rot="-962">
            <a:off x="2963720" y="4229842"/>
            <a:ext cx="3216600" cy="3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28"/>
          <p:cNvSpPr/>
          <p:nvPr/>
        </p:nvSpPr>
        <p:spPr>
          <a:xfrm>
            <a:off x="1420170" y="3866250"/>
            <a:ext cx="452388" cy="452476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8"/>
          <p:cNvSpPr/>
          <p:nvPr/>
        </p:nvSpPr>
        <p:spPr>
          <a:xfrm rot="3225843">
            <a:off x="709236" y="3422281"/>
            <a:ext cx="1874246" cy="1525057"/>
          </a:xfrm>
          <a:custGeom>
            <a:avLst/>
            <a:gdLst/>
            <a:ahLst/>
            <a:cxnLst/>
            <a:rect l="l" t="t" r="r" b="b"/>
            <a:pathLst>
              <a:path w="9849" h="8014" extrusionOk="0">
                <a:moveTo>
                  <a:pt x="2143" y="0"/>
                </a:moveTo>
                <a:cubicBezTo>
                  <a:pt x="2606" y="0"/>
                  <a:pt x="2982" y="375"/>
                  <a:pt x="2982" y="837"/>
                </a:cubicBezTo>
                <a:cubicBezTo>
                  <a:pt x="2982" y="946"/>
                  <a:pt x="2961" y="1045"/>
                  <a:pt x="2924" y="1142"/>
                </a:cubicBezTo>
                <a:lnTo>
                  <a:pt x="8300" y="3856"/>
                </a:lnTo>
                <a:cubicBezTo>
                  <a:pt x="8450" y="3622"/>
                  <a:pt x="8711" y="3463"/>
                  <a:pt x="9009" y="3463"/>
                </a:cubicBezTo>
                <a:cubicBezTo>
                  <a:pt x="9472" y="3463"/>
                  <a:pt x="9848" y="3840"/>
                  <a:pt x="9848" y="4302"/>
                </a:cubicBezTo>
                <a:cubicBezTo>
                  <a:pt x="9848" y="4765"/>
                  <a:pt x="9472" y="5139"/>
                  <a:pt x="9009" y="5139"/>
                </a:cubicBezTo>
                <a:cubicBezTo>
                  <a:pt x="8709" y="5139"/>
                  <a:pt x="8444" y="4981"/>
                  <a:pt x="8298" y="4744"/>
                </a:cubicBezTo>
                <a:lnTo>
                  <a:pt x="2756" y="7483"/>
                </a:lnTo>
                <a:cubicBezTo>
                  <a:pt x="2766" y="7520"/>
                  <a:pt x="2770" y="7555"/>
                  <a:pt x="2770" y="7594"/>
                </a:cubicBezTo>
                <a:cubicBezTo>
                  <a:pt x="2770" y="7827"/>
                  <a:pt x="2583" y="8014"/>
                  <a:pt x="2353" y="8014"/>
                </a:cubicBezTo>
                <a:cubicBezTo>
                  <a:pt x="2120" y="8014"/>
                  <a:pt x="1933" y="7827"/>
                  <a:pt x="1933" y="7594"/>
                </a:cubicBezTo>
                <a:cubicBezTo>
                  <a:pt x="1933" y="7395"/>
                  <a:pt x="2071" y="7231"/>
                  <a:pt x="2260" y="7185"/>
                </a:cubicBezTo>
                <a:lnTo>
                  <a:pt x="2089" y="1670"/>
                </a:lnTo>
                <a:cubicBezTo>
                  <a:pt x="1654" y="1641"/>
                  <a:pt x="1306" y="1277"/>
                  <a:pt x="1306" y="835"/>
                </a:cubicBezTo>
                <a:cubicBezTo>
                  <a:pt x="1306" y="375"/>
                  <a:pt x="1680" y="0"/>
                  <a:pt x="2143" y="0"/>
                </a:cubicBezTo>
                <a:close/>
                <a:moveTo>
                  <a:pt x="416" y="4551"/>
                </a:moveTo>
                <a:cubicBezTo>
                  <a:pt x="646" y="4551"/>
                  <a:pt x="833" y="4736"/>
                  <a:pt x="833" y="4969"/>
                </a:cubicBezTo>
                <a:cubicBezTo>
                  <a:pt x="833" y="5199"/>
                  <a:pt x="648" y="5384"/>
                  <a:pt x="416" y="5384"/>
                </a:cubicBezTo>
                <a:cubicBezTo>
                  <a:pt x="187" y="5384"/>
                  <a:pt x="0" y="5199"/>
                  <a:pt x="0" y="4969"/>
                </a:cubicBezTo>
                <a:cubicBezTo>
                  <a:pt x="2" y="4736"/>
                  <a:pt x="187" y="4551"/>
                  <a:pt x="416" y="4551"/>
                </a:cubicBezTo>
                <a:close/>
                <a:moveTo>
                  <a:pt x="6856" y="952"/>
                </a:moveTo>
                <a:cubicBezTo>
                  <a:pt x="6716" y="952"/>
                  <a:pt x="6603" y="1066"/>
                  <a:pt x="6603" y="1205"/>
                </a:cubicBezTo>
                <a:cubicBezTo>
                  <a:pt x="6603" y="1343"/>
                  <a:pt x="6716" y="1456"/>
                  <a:pt x="6856" y="1456"/>
                </a:cubicBezTo>
                <a:cubicBezTo>
                  <a:pt x="6994" y="1456"/>
                  <a:pt x="7107" y="1343"/>
                  <a:pt x="7107" y="1205"/>
                </a:cubicBezTo>
                <a:cubicBezTo>
                  <a:pt x="7105" y="1066"/>
                  <a:pt x="6994" y="952"/>
                  <a:pt x="6856" y="952"/>
                </a:cubicBezTo>
                <a:close/>
                <a:moveTo>
                  <a:pt x="8226" y="4600"/>
                </a:moveTo>
                <a:cubicBezTo>
                  <a:pt x="8189" y="4508"/>
                  <a:pt x="8170" y="4407"/>
                  <a:pt x="8170" y="4302"/>
                </a:cubicBezTo>
                <a:cubicBezTo>
                  <a:pt x="8170" y="4195"/>
                  <a:pt x="8191" y="4093"/>
                  <a:pt x="8228" y="4000"/>
                </a:cubicBezTo>
                <a:lnTo>
                  <a:pt x="2852" y="1286"/>
                </a:lnTo>
                <a:cubicBezTo>
                  <a:pt x="2721" y="1491"/>
                  <a:pt x="2503" y="1637"/>
                  <a:pt x="2252" y="1668"/>
                </a:cubicBezTo>
                <a:lnTo>
                  <a:pt x="2421" y="7183"/>
                </a:lnTo>
                <a:cubicBezTo>
                  <a:pt x="2530" y="7202"/>
                  <a:pt x="2622" y="7261"/>
                  <a:pt x="2686" y="734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8"/>
          <p:cNvSpPr/>
          <p:nvPr/>
        </p:nvSpPr>
        <p:spPr>
          <a:xfrm>
            <a:off x="419576" y="4453263"/>
            <a:ext cx="300428" cy="300476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8" name="Google Shape;448;p28"/>
          <p:cNvGrpSpPr/>
          <p:nvPr/>
        </p:nvGrpSpPr>
        <p:grpSpPr>
          <a:xfrm rot="823452">
            <a:off x="750513" y="2098687"/>
            <a:ext cx="912772" cy="1009338"/>
            <a:chOff x="1191357" y="3451057"/>
            <a:chExt cx="597555" cy="660773"/>
          </a:xfrm>
        </p:grpSpPr>
        <p:sp>
          <p:nvSpPr>
            <p:cNvPr id="449" name="Google Shape;449;p28"/>
            <p:cNvSpPr/>
            <p:nvPr/>
          </p:nvSpPr>
          <p:spPr>
            <a:xfrm>
              <a:off x="1244473" y="3764632"/>
              <a:ext cx="544439" cy="347198"/>
            </a:xfrm>
            <a:custGeom>
              <a:avLst/>
              <a:gdLst/>
              <a:ahLst/>
              <a:cxnLst/>
              <a:rect l="l" t="t" r="r" b="b"/>
              <a:pathLst>
                <a:path w="11480" h="7321" extrusionOk="0">
                  <a:moveTo>
                    <a:pt x="361" y="0"/>
                  </a:moveTo>
                  <a:lnTo>
                    <a:pt x="11068" y="0"/>
                  </a:lnTo>
                  <a:lnTo>
                    <a:pt x="11068" y="0"/>
                  </a:lnTo>
                  <a:lnTo>
                    <a:pt x="11076" y="0"/>
                  </a:lnTo>
                  <a:lnTo>
                    <a:pt x="11078" y="0"/>
                  </a:lnTo>
                  <a:lnTo>
                    <a:pt x="11087" y="0"/>
                  </a:lnTo>
                  <a:lnTo>
                    <a:pt x="11089" y="0"/>
                  </a:lnTo>
                  <a:lnTo>
                    <a:pt x="11097" y="0"/>
                  </a:lnTo>
                  <a:lnTo>
                    <a:pt x="11099" y="0"/>
                  </a:lnTo>
                  <a:lnTo>
                    <a:pt x="11105" y="0"/>
                  </a:lnTo>
                  <a:lnTo>
                    <a:pt x="11107" y="0"/>
                  </a:lnTo>
                  <a:lnTo>
                    <a:pt x="11111" y="0"/>
                  </a:lnTo>
                  <a:lnTo>
                    <a:pt x="11117" y="0"/>
                  </a:lnTo>
                  <a:lnTo>
                    <a:pt x="11122" y="0"/>
                  </a:lnTo>
                  <a:lnTo>
                    <a:pt x="11128" y="0"/>
                  </a:lnTo>
                  <a:lnTo>
                    <a:pt x="11130" y="0"/>
                  </a:lnTo>
                  <a:lnTo>
                    <a:pt x="11136" y="4"/>
                  </a:lnTo>
                  <a:lnTo>
                    <a:pt x="11138" y="4"/>
                  </a:lnTo>
                  <a:lnTo>
                    <a:pt x="11146" y="6"/>
                  </a:lnTo>
                  <a:lnTo>
                    <a:pt x="11148" y="6"/>
                  </a:lnTo>
                  <a:lnTo>
                    <a:pt x="11157" y="8"/>
                  </a:lnTo>
                  <a:lnTo>
                    <a:pt x="11159" y="8"/>
                  </a:lnTo>
                  <a:lnTo>
                    <a:pt x="11167" y="10"/>
                  </a:lnTo>
                  <a:lnTo>
                    <a:pt x="11173" y="14"/>
                  </a:lnTo>
                  <a:lnTo>
                    <a:pt x="11177" y="14"/>
                  </a:lnTo>
                  <a:lnTo>
                    <a:pt x="11183" y="17"/>
                  </a:lnTo>
                  <a:lnTo>
                    <a:pt x="11187" y="17"/>
                  </a:lnTo>
                  <a:lnTo>
                    <a:pt x="11192" y="19"/>
                  </a:lnTo>
                  <a:lnTo>
                    <a:pt x="11194" y="21"/>
                  </a:lnTo>
                  <a:lnTo>
                    <a:pt x="11200" y="25"/>
                  </a:lnTo>
                  <a:lnTo>
                    <a:pt x="11202" y="27"/>
                  </a:lnTo>
                  <a:lnTo>
                    <a:pt x="11208" y="29"/>
                  </a:lnTo>
                  <a:lnTo>
                    <a:pt x="11212" y="31"/>
                  </a:lnTo>
                  <a:lnTo>
                    <a:pt x="11218" y="35"/>
                  </a:lnTo>
                  <a:lnTo>
                    <a:pt x="11222" y="37"/>
                  </a:lnTo>
                  <a:lnTo>
                    <a:pt x="11224" y="39"/>
                  </a:lnTo>
                  <a:lnTo>
                    <a:pt x="11231" y="41"/>
                  </a:lnTo>
                  <a:lnTo>
                    <a:pt x="11233" y="45"/>
                  </a:lnTo>
                  <a:lnTo>
                    <a:pt x="11239" y="47"/>
                  </a:lnTo>
                  <a:lnTo>
                    <a:pt x="11241" y="49"/>
                  </a:lnTo>
                  <a:lnTo>
                    <a:pt x="11249" y="51"/>
                  </a:lnTo>
                  <a:lnTo>
                    <a:pt x="11249" y="51"/>
                  </a:lnTo>
                  <a:lnTo>
                    <a:pt x="11255" y="58"/>
                  </a:lnTo>
                  <a:lnTo>
                    <a:pt x="11255" y="58"/>
                  </a:lnTo>
                  <a:lnTo>
                    <a:pt x="11263" y="62"/>
                  </a:lnTo>
                  <a:lnTo>
                    <a:pt x="11266" y="62"/>
                  </a:lnTo>
                  <a:lnTo>
                    <a:pt x="11272" y="68"/>
                  </a:lnTo>
                  <a:lnTo>
                    <a:pt x="11274" y="70"/>
                  </a:lnTo>
                  <a:lnTo>
                    <a:pt x="11280" y="72"/>
                  </a:lnTo>
                  <a:lnTo>
                    <a:pt x="11282" y="76"/>
                  </a:lnTo>
                  <a:lnTo>
                    <a:pt x="11286" y="78"/>
                  </a:lnTo>
                  <a:lnTo>
                    <a:pt x="11290" y="80"/>
                  </a:lnTo>
                  <a:lnTo>
                    <a:pt x="11294" y="82"/>
                  </a:lnTo>
                  <a:lnTo>
                    <a:pt x="11296" y="86"/>
                  </a:lnTo>
                  <a:lnTo>
                    <a:pt x="11300" y="88"/>
                  </a:lnTo>
                  <a:lnTo>
                    <a:pt x="11305" y="91"/>
                  </a:lnTo>
                  <a:lnTo>
                    <a:pt x="11307" y="93"/>
                  </a:lnTo>
                  <a:lnTo>
                    <a:pt x="11313" y="97"/>
                  </a:lnTo>
                  <a:lnTo>
                    <a:pt x="11315" y="99"/>
                  </a:lnTo>
                  <a:lnTo>
                    <a:pt x="11321" y="103"/>
                  </a:lnTo>
                  <a:lnTo>
                    <a:pt x="11323" y="107"/>
                  </a:lnTo>
                  <a:lnTo>
                    <a:pt x="11327" y="111"/>
                  </a:lnTo>
                  <a:lnTo>
                    <a:pt x="11327" y="111"/>
                  </a:lnTo>
                  <a:lnTo>
                    <a:pt x="11333" y="117"/>
                  </a:lnTo>
                  <a:lnTo>
                    <a:pt x="11333" y="117"/>
                  </a:lnTo>
                  <a:lnTo>
                    <a:pt x="11338" y="121"/>
                  </a:lnTo>
                  <a:lnTo>
                    <a:pt x="11344" y="128"/>
                  </a:lnTo>
                  <a:lnTo>
                    <a:pt x="11346" y="130"/>
                  </a:lnTo>
                  <a:lnTo>
                    <a:pt x="11348" y="132"/>
                  </a:lnTo>
                  <a:lnTo>
                    <a:pt x="11354" y="138"/>
                  </a:lnTo>
                  <a:lnTo>
                    <a:pt x="11356" y="140"/>
                  </a:lnTo>
                  <a:lnTo>
                    <a:pt x="11362" y="144"/>
                  </a:lnTo>
                  <a:lnTo>
                    <a:pt x="11364" y="148"/>
                  </a:lnTo>
                  <a:lnTo>
                    <a:pt x="11366" y="150"/>
                  </a:lnTo>
                  <a:lnTo>
                    <a:pt x="11368" y="152"/>
                  </a:lnTo>
                  <a:lnTo>
                    <a:pt x="11372" y="154"/>
                  </a:lnTo>
                  <a:lnTo>
                    <a:pt x="11375" y="160"/>
                  </a:lnTo>
                  <a:lnTo>
                    <a:pt x="11377" y="163"/>
                  </a:lnTo>
                  <a:lnTo>
                    <a:pt x="11383" y="169"/>
                  </a:lnTo>
                  <a:lnTo>
                    <a:pt x="11385" y="171"/>
                  </a:lnTo>
                  <a:lnTo>
                    <a:pt x="11389" y="175"/>
                  </a:lnTo>
                  <a:lnTo>
                    <a:pt x="11393" y="179"/>
                  </a:lnTo>
                  <a:lnTo>
                    <a:pt x="11397" y="183"/>
                  </a:lnTo>
                  <a:lnTo>
                    <a:pt x="11397" y="183"/>
                  </a:lnTo>
                  <a:lnTo>
                    <a:pt x="11403" y="191"/>
                  </a:lnTo>
                  <a:lnTo>
                    <a:pt x="11403" y="191"/>
                  </a:lnTo>
                  <a:lnTo>
                    <a:pt x="11414" y="204"/>
                  </a:lnTo>
                  <a:lnTo>
                    <a:pt x="11416" y="210"/>
                  </a:lnTo>
                  <a:lnTo>
                    <a:pt x="11418" y="212"/>
                  </a:lnTo>
                  <a:cubicBezTo>
                    <a:pt x="11424" y="220"/>
                    <a:pt x="11426" y="226"/>
                    <a:pt x="11430" y="232"/>
                  </a:cubicBezTo>
                  <a:lnTo>
                    <a:pt x="11434" y="234"/>
                  </a:lnTo>
                  <a:lnTo>
                    <a:pt x="11436" y="241"/>
                  </a:lnTo>
                  <a:lnTo>
                    <a:pt x="11438" y="243"/>
                  </a:lnTo>
                  <a:lnTo>
                    <a:pt x="11440" y="247"/>
                  </a:lnTo>
                  <a:lnTo>
                    <a:pt x="11440" y="251"/>
                  </a:lnTo>
                  <a:lnTo>
                    <a:pt x="11444" y="257"/>
                  </a:lnTo>
                  <a:lnTo>
                    <a:pt x="11444" y="257"/>
                  </a:lnTo>
                  <a:lnTo>
                    <a:pt x="11446" y="265"/>
                  </a:lnTo>
                  <a:lnTo>
                    <a:pt x="11446" y="265"/>
                  </a:lnTo>
                  <a:lnTo>
                    <a:pt x="11449" y="274"/>
                  </a:lnTo>
                  <a:lnTo>
                    <a:pt x="11449" y="276"/>
                  </a:lnTo>
                  <a:lnTo>
                    <a:pt x="11451" y="284"/>
                  </a:lnTo>
                  <a:lnTo>
                    <a:pt x="11451" y="286"/>
                  </a:lnTo>
                  <a:lnTo>
                    <a:pt x="11455" y="292"/>
                  </a:lnTo>
                  <a:lnTo>
                    <a:pt x="11457" y="294"/>
                  </a:lnTo>
                  <a:lnTo>
                    <a:pt x="11459" y="302"/>
                  </a:lnTo>
                  <a:lnTo>
                    <a:pt x="11461" y="306"/>
                  </a:lnTo>
                  <a:lnTo>
                    <a:pt x="11465" y="313"/>
                  </a:lnTo>
                  <a:lnTo>
                    <a:pt x="11467" y="317"/>
                  </a:lnTo>
                  <a:lnTo>
                    <a:pt x="11469" y="323"/>
                  </a:lnTo>
                  <a:lnTo>
                    <a:pt x="11469" y="325"/>
                  </a:lnTo>
                  <a:lnTo>
                    <a:pt x="11471" y="329"/>
                  </a:lnTo>
                  <a:lnTo>
                    <a:pt x="11471" y="333"/>
                  </a:lnTo>
                  <a:lnTo>
                    <a:pt x="11475" y="339"/>
                  </a:lnTo>
                  <a:lnTo>
                    <a:pt x="11475" y="343"/>
                  </a:lnTo>
                  <a:cubicBezTo>
                    <a:pt x="11477" y="358"/>
                    <a:pt x="11479" y="376"/>
                    <a:pt x="11479" y="395"/>
                  </a:cubicBezTo>
                  <a:lnTo>
                    <a:pt x="11479" y="6926"/>
                  </a:lnTo>
                  <a:lnTo>
                    <a:pt x="11479" y="6930"/>
                  </a:lnTo>
                  <a:lnTo>
                    <a:pt x="11479" y="6936"/>
                  </a:lnTo>
                  <a:lnTo>
                    <a:pt x="11479" y="6938"/>
                  </a:lnTo>
                  <a:lnTo>
                    <a:pt x="11479" y="6946"/>
                  </a:lnTo>
                  <a:lnTo>
                    <a:pt x="11479" y="6946"/>
                  </a:lnTo>
                  <a:lnTo>
                    <a:pt x="11479" y="6955"/>
                  </a:lnTo>
                  <a:lnTo>
                    <a:pt x="11479" y="6957"/>
                  </a:lnTo>
                  <a:lnTo>
                    <a:pt x="11479" y="6961"/>
                  </a:lnTo>
                  <a:lnTo>
                    <a:pt x="11479" y="6965"/>
                  </a:lnTo>
                  <a:lnTo>
                    <a:pt x="11479" y="6967"/>
                  </a:lnTo>
                  <a:lnTo>
                    <a:pt x="11479" y="6969"/>
                  </a:lnTo>
                  <a:lnTo>
                    <a:pt x="11479" y="6975"/>
                  </a:lnTo>
                  <a:lnTo>
                    <a:pt x="11477" y="6981"/>
                  </a:lnTo>
                  <a:lnTo>
                    <a:pt x="11475" y="6996"/>
                  </a:lnTo>
                  <a:lnTo>
                    <a:pt x="11475" y="6996"/>
                  </a:lnTo>
                  <a:lnTo>
                    <a:pt x="11471" y="7000"/>
                  </a:lnTo>
                  <a:lnTo>
                    <a:pt x="11471" y="7002"/>
                  </a:lnTo>
                  <a:lnTo>
                    <a:pt x="11469" y="7008"/>
                  </a:lnTo>
                  <a:lnTo>
                    <a:pt x="11469" y="7008"/>
                  </a:lnTo>
                  <a:lnTo>
                    <a:pt x="11467" y="7016"/>
                  </a:lnTo>
                  <a:lnTo>
                    <a:pt x="11467" y="7018"/>
                  </a:lnTo>
                  <a:lnTo>
                    <a:pt x="11465" y="7022"/>
                  </a:lnTo>
                  <a:lnTo>
                    <a:pt x="11461" y="7027"/>
                  </a:lnTo>
                  <a:lnTo>
                    <a:pt x="11459" y="7031"/>
                  </a:lnTo>
                  <a:lnTo>
                    <a:pt x="11457" y="7037"/>
                  </a:lnTo>
                  <a:lnTo>
                    <a:pt x="11457" y="7039"/>
                  </a:lnTo>
                  <a:lnTo>
                    <a:pt x="11455" y="7047"/>
                  </a:lnTo>
                  <a:lnTo>
                    <a:pt x="11455" y="7047"/>
                  </a:lnTo>
                  <a:lnTo>
                    <a:pt x="11451" y="7051"/>
                  </a:lnTo>
                  <a:lnTo>
                    <a:pt x="11451" y="7053"/>
                  </a:lnTo>
                  <a:lnTo>
                    <a:pt x="11449" y="7060"/>
                  </a:lnTo>
                  <a:lnTo>
                    <a:pt x="11446" y="7064"/>
                  </a:lnTo>
                  <a:lnTo>
                    <a:pt x="11444" y="7068"/>
                  </a:lnTo>
                  <a:lnTo>
                    <a:pt x="11440" y="7072"/>
                  </a:lnTo>
                  <a:lnTo>
                    <a:pt x="11440" y="7074"/>
                  </a:lnTo>
                  <a:lnTo>
                    <a:pt x="11438" y="7080"/>
                  </a:lnTo>
                  <a:lnTo>
                    <a:pt x="11438" y="7082"/>
                  </a:lnTo>
                  <a:lnTo>
                    <a:pt x="11436" y="7088"/>
                  </a:lnTo>
                  <a:lnTo>
                    <a:pt x="11434" y="7090"/>
                  </a:lnTo>
                  <a:lnTo>
                    <a:pt x="11430" y="7092"/>
                  </a:lnTo>
                  <a:lnTo>
                    <a:pt x="11428" y="7099"/>
                  </a:lnTo>
                  <a:lnTo>
                    <a:pt x="11426" y="7101"/>
                  </a:lnTo>
                  <a:lnTo>
                    <a:pt x="11424" y="7105"/>
                  </a:lnTo>
                  <a:lnTo>
                    <a:pt x="11424" y="7105"/>
                  </a:lnTo>
                  <a:lnTo>
                    <a:pt x="11420" y="7111"/>
                  </a:lnTo>
                  <a:lnTo>
                    <a:pt x="11418" y="7113"/>
                  </a:lnTo>
                  <a:lnTo>
                    <a:pt x="11414" y="7121"/>
                  </a:lnTo>
                  <a:lnTo>
                    <a:pt x="11409" y="7123"/>
                  </a:lnTo>
                  <a:lnTo>
                    <a:pt x="11407" y="7129"/>
                  </a:lnTo>
                  <a:lnTo>
                    <a:pt x="11403" y="7136"/>
                  </a:lnTo>
                  <a:lnTo>
                    <a:pt x="11403" y="7140"/>
                  </a:lnTo>
                  <a:lnTo>
                    <a:pt x="11399" y="7144"/>
                  </a:lnTo>
                  <a:lnTo>
                    <a:pt x="11397" y="7146"/>
                  </a:lnTo>
                  <a:lnTo>
                    <a:pt x="11395" y="7150"/>
                  </a:lnTo>
                  <a:lnTo>
                    <a:pt x="11393" y="7154"/>
                  </a:lnTo>
                  <a:lnTo>
                    <a:pt x="11389" y="7156"/>
                  </a:lnTo>
                  <a:lnTo>
                    <a:pt x="11385" y="7162"/>
                  </a:lnTo>
                  <a:lnTo>
                    <a:pt x="11385" y="7162"/>
                  </a:lnTo>
                  <a:lnTo>
                    <a:pt x="11379" y="7166"/>
                  </a:lnTo>
                  <a:lnTo>
                    <a:pt x="11377" y="7171"/>
                  </a:lnTo>
                  <a:lnTo>
                    <a:pt x="11375" y="7175"/>
                  </a:lnTo>
                  <a:lnTo>
                    <a:pt x="11372" y="7177"/>
                  </a:lnTo>
                  <a:lnTo>
                    <a:pt x="11368" y="7181"/>
                  </a:lnTo>
                  <a:lnTo>
                    <a:pt x="11364" y="7185"/>
                  </a:lnTo>
                  <a:lnTo>
                    <a:pt x="11358" y="7191"/>
                  </a:lnTo>
                  <a:lnTo>
                    <a:pt x="11358" y="7191"/>
                  </a:lnTo>
                  <a:lnTo>
                    <a:pt x="11354" y="7195"/>
                  </a:lnTo>
                  <a:lnTo>
                    <a:pt x="11352" y="7197"/>
                  </a:lnTo>
                  <a:lnTo>
                    <a:pt x="11348" y="7201"/>
                  </a:lnTo>
                  <a:lnTo>
                    <a:pt x="11346" y="7203"/>
                  </a:lnTo>
                  <a:lnTo>
                    <a:pt x="11344" y="7206"/>
                  </a:lnTo>
                  <a:lnTo>
                    <a:pt x="11338" y="7212"/>
                  </a:lnTo>
                  <a:lnTo>
                    <a:pt x="11338" y="7212"/>
                  </a:lnTo>
                  <a:lnTo>
                    <a:pt x="11333" y="7216"/>
                  </a:lnTo>
                  <a:lnTo>
                    <a:pt x="11331" y="7218"/>
                  </a:lnTo>
                  <a:lnTo>
                    <a:pt x="11331" y="7218"/>
                  </a:lnTo>
                  <a:lnTo>
                    <a:pt x="11323" y="7224"/>
                  </a:lnTo>
                  <a:lnTo>
                    <a:pt x="11321" y="7226"/>
                  </a:lnTo>
                  <a:lnTo>
                    <a:pt x="11315" y="7228"/>
                  </a:lnTo>
                  <a:lnTo>
                    <a:pt x="11313" y="7232"/>
                  </a:lnTo>
                  <a:lnTo>
                    <a:pt x="11307" y="7236"/>
                  </a:lnTo>
                  <a:lnTo>
                    <a:pt x="11307" y="7236"/>
                  </a:lnTo>
                  <a:lnTo>
                    <a:pt x="11305" y="7236"/>
                  </a:lnTo>
                  <a:lnTo>
                    <a:pt x="11300" y="7243"/>
                  </a:lnTo>
                  <a:lnTo>
                    <a:pt x="11296" y="7245"/>
                  </a:lnTo>
                  <a:lnTo>
                    <a:pt x="11292" y="7247"/>
                  </a:lnTo>
                  <a:lnTo>
                    <a:pt x="11290" y="7249"/>
                  </a:lnTo>
                  <a:lnTo>
                    <a:pt x="11284" y="7253"/>
                  </a:lnTo>
                  <a:lnTo>
                    <a:pt x="11284" y="7253"/>
                  </a:lnTo>
                  <a:lnTo>
                    <a:pt x="11280" y="7257"/>
                  </a:lnTo>
                  <a:lnTo>
                    <a:pt x="11276" y="7259"/>
                  </a:lnTo>
                  <a:lnTo>
                    <a:pt x="11272" y="7263"/>
                  </a:lnTo>
                  <a:lnTo>
                    <a:pt x="11270" y="7265"/>
                  </a:lnTo>
                  <a:lnTo>
                    <a:pt x="11266" y="7267"/>
                  </a:lnTo>
                  <a:lnTo>
                    <a:pt x="11261" y="7269"/>
                  </a:lnTo>
                  <a:lnTo>
                    <a:pt x="11259" y="7273"/>
                  </a:lnTo>
                  <a:lnTo>
                    <a:pt x="11253" y="7275"/>
                  </a:lnTo>
                  <a:lnTo>
                    <a:pt x="11253" y="7275"/>
                  </a:lnTo>
                  <a:lnTo>
                    <a:pt x="11249" y="7277"/>
                  </a:lnTo>
                  <a:lnTo>
                    <a:pt x="11245" y="7280"/>
                  </a:lnTo>
                  <a:lnTo>
                    <a:pt x="11241" y="7284"/>
                  </a:lnTo>
                  <a:lnTo>
                    <a:pt x="11235" y="7286"/>
                  </a:lnTo>
                  <a:lnTo>
                    <a:pt x="11233" y="7288"/>
                  </a:lnTo>
                  <a:lnTo>
                    <a:pt x="11229" y="7290"/>
                  </a:lnTo>
                  <a:lnTo>
                    <a:pt x="11229" y="7290"/>
                  </a:lnTo>
                  <a:lnTo>
                    <a:pt x="11220" y="7294"/>
                  </a:lnTo>
                  <a:lnTo>
                    <a:pt x="11218" y="7294"/>
                  </a:lnTo>
                  <a:lnTo>
                    <a:pt x="11212" y="7296"/>
                  </a:lnTo>
                  <a:lnTo>
                    <a:pt x="11210" y="7298"/>
                  </a:lnTo>
                  <a:lnTo>
                    <a:pt x="11208" y="7300"/>
                  </a:lnTo>
                  <a:cubicBezTo>
                    <a:pt x="11171" y="7314"/>
                    <a:pt x="11134" y="7321"/>
                    <a:pt x="11095" y="7321"/>
                  </a:cubicBezTo>
                  <a:lnTo>
                    <a:pt x="385" y="7321"/>
                  </a:lnTo>
                  <a:cubicBezTo>
                    <a:pt x="338" y="7321"/>
                    <a:pt x="291" y="7310"/>
                    <a:pt x="250" y="7294"/>
                  </a:cubicBezTo>
                  <a:lnTo>
                    <a:pt x="246" y="7290"/>
                  </a:lnTo>
                  <a:lnTo>
                    <a:pt x="246" y="7290"/>
                  </a:lnTo>
                  <a:lnTo>
                    <a:pt x="239" y="7288"/>
                  </a:lnTo>
                  <a:lnTo>
                    <a:pt x="237" y="7288"/>
                  </a:lnTo>
                  <a:lnTo>
                    <a:pt x="231" y="7286"/>
                  </a:lnTo>
                  <a:lnTo>
                    <a:pt x="229" y="7284"/>
                  </a:lnTo>
                  <a:lnTo>
                    <a:pt x="227" y="7280"/>
                  </a:lnTo>
                  <a:lnTo>
                    <a:pt x="221" y="7277"/>
                  </a:lnTo>
                  <a:lnTo>
                    <a:pt x="219" y="7277"/>
                  </a:lnTo>
                  <a:lnTo>
                    <a:pt x="215" y="7275"/>
                  </a:lnTo>
                  <a:lnTo>
                    <a:pt x="211" y="7275"/>
                  </a:lnTo>
                  <a:lnTo>
                    <a:pt x="207" y="7273"/>
                  </a:lnTo>
                  <a:lnTo>
                    <a:pt x="204" y="7269"/>
                  </a:lnTo>
                  <a:lnTo>
                    <a:pt x="200" y="7267"/>
                  </a:lnTo>
                  <a:lnTo>
                    <a:pt x="196" y="7265"/>
                  </a:lnTo>
                  <a:lnTo>
                    <a:pt x="194" y="7265"/>
                  </a:lnTo>
                  <a:lnTo>
                    <a:pt x="188" y="7259"/>
                  </a:lnTo>
                  <a:lnTo>
                    <a:pt x="184" y="7255"/>
                  </a:lnTo>
                  <a:lnTo>
                    <a:pt x="180" y="7253"/>
                  </a:lnTo>
                  <a:lnTo>
                    <a:pt x="178" y="7249"/>
                  </a:lnTo>
                  <a:lnTo>
                    <a:pt x="174" y="7247"/>
                  </a:lnTo>
                  <a:lnTo>
                    <a:pt x="170" y="7245"/>
                  </a:lnTo>
                  <a:lnTo>
                    <a:pt x="165" y="7238"/>
                  </a:lnTo>
                  <a:lnTo>
                    <a:pt x="165" y="7238"/>
                  </a:lnTo>
                  <a:lnTo>
                    <a:pt x="159" y="7234"/>
                  </a:lnTo>
                  <a:lnTo>
                    <a:pt x="157" y="7232"/>
                  </a:lnTo>
                  <a:lnTo>
                    <a:pt x="155" y="7228"/>
                  </a:lnTo>
                  <a:lnTo>
                    <a:pt x="149" y="7226"/>
                  </a:lnTo>
                  <a:lnTo>
                    <a:pt x="147" y="7224"/>
                  </a:lnTo>
                  <a:lnTo>
                    <a:pt x="143" y="7218"/>
                  </a:lnTo>
                  <a:lnTo>
                    <a:pt x="143" y="7218"/>
                  </a:lnTo>
                  <a:lnTo>
                    <a:pt x="137" y="7214"/>
                  </a:lnTo>
                  <a:lnTo>
                    <a:pt x="132" y="7208"/>
                  </a:lnTo>
                  <a:lnTo>
                    <a:pt x="128" y="7206"/>
                  </a:lnTo>
                  <a:lnTo>
                    <a:pt x="126" y="7203"/>
                  </a:lnTo>
                  <a:lnTo>
                    <a:pt x="122" y="7197"/>
                  </a:lnTo>
                  <a:lnTo>
                    <a:pt x="122" y="7197"/>
                  </a:lnTo>
                  <a:lnTo>
                    <a:pt x="116" y="7193"/>
                  </a:lnTo>
                  <a:lnTo>
                    <a:pt x="114" y="7191"/>
                  </a:lnTo>
                  <a:lnTo>
                    <a:pt x="112" y="7187"/>
                  </a:lnTo>
                  <a:lnTo>
                    <a:pt x="108" y="7185"/>
                  </a:lnTo>
                  <a:lnTo>
                    <a:pt x="106" y="7183"/>
                  </a:lnTo>
                  <a:lnTo>
                    <a:pt x="102" y="7177"/>
                  </a:lnTo>
                  <a:lnTo>
                    <a:pt x="102" y="7177"/>
                  </a:lnTo>
                  <a:lnTo>
                    <a:pt x="95" y="7173"/>
                  </a:lnTo>
                  <a:lnTo>
                    <a:pt x="93" y="7171"/>
                  </a:lnTo>
                  <a:lnTo>
                    <a:pt x="91" y="7164"/>
                  </a:lnTo>
                  <a:lnTo>
                    <a:pt x="87" y="7162"/>
                  </a:lnTo>
                  <a:lnTo>
                    <a:pt x="85" y="7160"/>
                  </a:lnTo>
                  <a:lnTo>
                    <a:pt x="81" y="7154"/>
                  </a:lnTo>
                  <a:lnTo>
                    <a:pt x="81" y="7154"/>
                  </a:lnTo>
                  <a:cubicBezTo>
                    <a:pt x="75" y="7146"/>
                    <a:pt x="71" y="7142"/>
                    <a:pt x="67" y="7134"/>
                  </a:cubicBezTo>
                  <a:lnTo>
                    <a:pt x="67" y="7134"/>
                  </a:lnTo>
                  <a:lnTo>
                    <a:pt x="65" y="7129"/>
                  </a:lnTo>
                  <a:lnTo>
                    <a:pt x="63" y="7125"/>
                  </a:lnTo>
                  <a:lnTo>
                    <a:pt x="56" y="7119"/>
                  </a:lnTo>
                  <a:lnTo>
                    <a:pt x="54" y="7115"/>
                  </a:lnTo>
                  <a:lnTo>
                    <a:pt x="52" y="7111"/>
                  </a:lnTo>
                  <a:lnTo>
                    <a:pt x="52" y="7111"/>
                  </a:lnTo>
                  <a:lnTo>
                    <a:pt x="50" y="7105"/>
                  </a:lnTo>
                  <a:lnTo>
                    <a:pt x="50" y="7103"/>
                  </a:lnTo>
                  <a:lnTo>
                    <a:pt x="46" y="7099"/>
                  </a:lnTo>
                  <a:lnTo>
                    <a:pt x="44" y="7094"/>
                  </a:lnTo>
                  <a:lnTo>
                    <a:pt x="42" y="7092"/>
                  </a:lnTo>
                  <a:lnTo>
                    <a:pt x="40" y="7088"/>
                  </a:lnTo>
                  <a:lnTo>
                    <a:pt x="40" y="7084"/>
                  </a:lnTo>
                  <a:lnTo>
                    <a:pt x="36" y="7080"/>
                  </a:lnTo>
                  <a:lnTo>
                    <a:pt x="36" y="7078"/>
                  </a:lnTo>
                  <a:lnTo>
                    <a:pt x="34" y="7072"/>
                  </a:lnTo>
                  <a:lnTo>
                    <a:pt x="32" y="7070"/>
                  </a:lnTo>
                  <a:lnTo>
                    <a:pt x="30" y="7068"/>
                  </a:lnTo>
                  <a:lnTo>
                    <a:pt x="26" y="7062"/>
                  </a:lnTo>
                  <a:lnTo>
                    <a:pt x="26" y="7060"/>
                  </a:lnTo>
                  <a:lnTo>
                    <a:pt x="24" y="7051"/>
                  </a:lnTo>
                  <a:lnTo>
                    <a:pt x="24" y="7049"/>
                  </a:lnTo>
                  <a:lnTo>
                    <a:pt x="21" y="7043"/>
                  </a:lnTo>
                  <a:lnTo>
                    <a:pt x="19" y="7041"/>
                  </a:lnTo>
                  <a:lnTo>
                    <a:pt x="15" y="7033"/>
                  </a:lnTo>
                  <a:lnTo>
                    <a:pt x="15" y="7031"/>
                  </a:lnTo>
                  <a:lnTo>
                    <a:pt x="13" y="7022"/>
                  </a:lnTo>
                  <a:lnTo>
                    <a:pt x="13" y="7022"/>
                  </a:lnTo>
                  <a:lnTo>
                    <a:pt x="11" y="7018"/>
                  </a:lnTo>
                  <a:lnTo>
                    <a:pt x="11" y="7016"/>
                  </a:lnTo>
                  <a:lnTo>
                    <a:pt x="9" y="7010"/>
                  </a:lnTo>
                  <a:lnTo>
                    <a:pt x="5" y="7006"/>
                  </a:lnTo>
                  <a:lnTo>
                    <a:pt x="5" y="7002"/>
                  </a:lnTo>
                  <a:lnTo>
                    <a:pt x="3" y="6996"/>
                  </a:lnTo>
                  <a:lnTo>
                    <a:pt x="3" y="6996"/>
                  </a:lnTo>
                  <a:lnTo>
                    <a:pt x="1" y="6990"/>
                  </a:lnTo>
                  <a:lnTo>
                    <a:pt x="1" y="6988"/>
                  </a:lnTo>
                  <a:lnTo>
                    <a:pt x="1" y="6981"/>
                  </a:lnTo>
                  <a:lnTo>
                    <a:pt x="1" y="6977"/>
                  </a:lnTo>
                  <a:lnTo>
                    <a:pt x="1" y="6975"/>
                  </a:lnTo>
                  <a:lnTo>
                    <a:pt x="1" y="6967"/>
                  </a:lnTo>
                  <a:lnTo>
                    <a:pt x="1" y="6967"/>
                  </a:lnTo>
                  <a:lnTo>
                    <a:pt x="1" y="6959"/>
                  </a:lnTo>
                  <a:lnTo>
                    <a:pt x="1" y="6957"/>
                  </a:lnTo>
                  <a:lnTo>
                    <a:pt x="1" y="6951"/>
                  </a:lnTo>
                  <a:lnTo>
                    <a:pt x="1" y="6946"/>
                  </a:lnTo>
                  <a:lnTo>
                    <a:pt x="1" y="6944"/>
                  </a:lnTo>
                  <a:lnTo>
                    <a:pt x="1" y="6936"/>
                  </a:lnTo>
                  <a:lnTo>
                    <a:pt x="1" y="6722"/>
                  </a:lnTo>
                  <a:lnTo>
                    <a:pt x="1" y="411"/>
                  </a:lnTo>
                  <a:cubicBezTo>
                    <a:pt x="1" y="395"/>
                    <a:pt x="3" y="378"/>
                    <a:pt x="5" y="360"/>
                  </a:cubicBezTo>
                  <a:lnTo>
                    <a:pt x="5" y="358"/>
                  </a:lnTo>
                  <a:lnTo>
                    <a:pt x="9" y="350"/>
                  </a:lnTo>
                  <a:lnTo>
                    <a:pt x="11" y="343"/>
                  </a:lnTo>
                  <a:lnTo>
                    <a:pt x="11" y="339"/>
                  </a:lnTo>
                  <a:lnTo>
                    <a:pt x="11" y="337"/>
                  </a:lnTo>
                  <a:lnTo>
                    <a:pt x="13" y="333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9" y="319"/>
                  </a:lnTo>
                  <a:lnTo>
                    <a:pt x="21" y="317"/>
                  </a:lnTo>
                  <a:lnTo>
                    <a:pt x="24" y="313"/>
                  </a:lnTo>
                  <a:lnTo>
                    <a:pt x="26" y="309"/>
                  </a:lnTo>
                  <a:lnTo>
                    <a:pt x="30" y="302"/>
                  </a:lnTo>
                  <a:lnTo>
                    <a:pt x="32" y="294"/>
                  </a:lnTo>
                  <a:lnTo>
                    <a:pt x="32" y="292"/>
                  </a:lnTo>
                  <a:lnTo>
                    <a:pt x="36" y="276"/>
                  </a:lnTo>
                  <a:lnTo>
                    <a:pt x="36" y="276"/>
                  </a:lnTo>
                  <a:lnTo>
                    <a:pt x="40" y="267"/>
                  </a:lnTo>
                  <a:lnTo>
                    <a:pt x="40" y="265"/>
                  </a:lnTo>
                  <a:lnTo>
                    <a:pt x="42" y="261"/>
                  </a:lnTo>
                  <a:lnTo>
                    <a:pt x="44" y="257"/>
                  </a:lnTo>
                  <a:lnTo>
                    <a:pt x="46" y="253"/>
                  </a:lnTo>
                  <a:lnTo>
                    <a:pt x="50" y="251"/>
                  </a:lnTo>
                  <a:lnTo>
                    <a:pt x="52" y="245"/>
                  </a:lnTo>
                  <a:lnTo>
                    <a:pt x="54" y="243"/>
                  </a:lnTo>
                  <a:lnTo>
                    <a:pt x="56" y="237"/>
                  </a:lnTo>
                  <a:lnTo>
                    <a:pt x="61" y="232"/>
                  </a:lnTo>
                  <a:lnTo>
                    <a:pt x="63" y="230"/>
                  </a:lnTo>
                  <a:lnTo>
                    <a:pt x="65" y="224"/>
                  </a:lnTo>
                  <a:lnTo>
                    <a:pt x="67" y="222"/>
                  </a:lnTo>
                  <a:lnTo>
                    <a:pt x="71" y="216"/>
                  </a:lnTo>
                  <a:lnTo>
                    <a:pt x="73" y="214"/>
                  </a:lnTo>
                  <a:lnTo>
                    <a:pt x="77" y="210"/>
                  </a:lnTo>
                  <a:lnTo>
                    <a:pt x="77" y="206"/>
                  </a:lnTo>
                  <a:lnTo>
                    <a:pt x="83" y="200"/>
                  </a:lnTo>
                  <a:lnTo>
                    <a:pt x="83" y="200"/>
                  </a:lnTo>
                  <a:lnTo>
                    <a:pt x="87" y="191"/>
                  </a:lnTo>
                  <a:lnTo>
                    <a:pt x="87" y="191"/>
                  </a:lnTo>
                  <a:lnTo>
                    <a:pt x="93" y="185"/>
                  </a:lnTo>
                  <a:lnTo>
                    <a:pt x="95" y="183"/>
                  </a:lnTo>
                  <a:lnTo>
                    <a:pt x="102" y="179"/>
                  </a:lnTo>
                  <a:lnTo>
                    <a:pt x="112" y="169"/>
                  </a:lnTo>
                  <a:lnTo>
                    <a:pt x="112" y="169"/>
                  </a:lnTo>
                  <a:lnTo>
                    <a:pt x="114" y="165"/>
                  </a:lnTo>
                  <a:lnTo>
                    <a:pt x="116" y="163"/>
                  </a:lnTo>
                  <a:lnTo>
                    <a:pt x="118" y="160"/>
                  </a:lnTo>
                  <a:lnTo>
                    <a:pt x="122" y="158"/>
                  </a:lnTo>
                  <a:lnTo>
                    <a:pt x="126" y="152"/>
                  </a:lnTo>
                  <a:lnTo>
                    <a:pt x="128" y="150"/>
                  </a:lnTo>
                  <a:lnTo>
                    <a:pt x="139" y="140"/>
                  </a:lnTo>
                  <a:lnTo>
                    <a:pt x="145" y="134"/>
                  </a:lnTo>
                  <a:lnTo>
                    <a:pt x="145" y="134"/>
                  </a:lnTo>
                  <a:lnTo>
                    <a:pt x="149" y="130"/>
                  </a:lnTo>
                  <a:lnTo>
                    <a:pt x="149" y="130"/>
                  </a:lnTo>
                  <a:lnTo>
                    <a:pt x="155" y="123"/>
                  </a:lnTo>
                  <a:lnTo>
                    <a:pt x="157" y="121"/>
                  </a:lnTo>
                  <a:lnTo>
                    <a:pt x="163" y="117"/>
                  </a:lnTo>
                  <a:lnTo>
                    <a:pt x="174" y="109"/>
                  </a:lnTo>
                  <a:lnTo>
                    <a:pt x="176" y="107"/>
                  </a:lnTo>
                  <a:lnTo>
                    <a:pt x="178" y="103"/>
                  </a:lnTo>
                  <a:lnTo>
                    <a:pt x="180" y="101"/>
                  </a:lnTo>
                  <a:lnTo>
                    <a:pt x="184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4" y="93"/>
                  </a:lnTo>
                  <a:lnTo>
                    <a:pt x="196" y="91"/>
                  </a:lnTo>
                  <a:lnTo>
                    <a:pt x="200" y="88"/>
                  </a:lnTo>
                  <a:lnTo>
                    <a:pt x="204" y="86"/>
                  </a:lnTo>
                  <a:lnTo>
                    <a:pt x="209" y="80"/>
                  </a:lnTo>
                  <a:lnTo>
                    <a:pt x="211" y="80"/>
                  </a:lnTo>
                  <a:lnTo>
                    <a:pt x="219" y="76"/>
                  </a:lnTo>
                  <a:lnTo>
                    <a:pt x="219" y="76"/>
                  </a:lnTo>
                  <a:lnTo>
                    <a:pt x="227" y="70"/>
                  </a:lnTo>
                  <a:lnTo>
                    <a:pt x="227" y="70"/>
                  </a:lnTo>
                  <a:lnTo>
                    <a:pt x="235" y="68"/>
                  </a:lnTo>
                  <a:lnTo>
                    <a:pt x="237" y="68"/>
                  </a:lnTo>
                  <a:lnTo>
                    <a:pt x="241" y="66"/>
                  </a:lnTo>
                  <a:lnTo>
                    <a:pt x="246" y="62"/>
                  </a:lnTo>
                  <a:lnTo>
                    <a:pt x="250" y="60"/>
                  </a:lnTo>
                  <a:lnTo>
                    <a:pt x="258" y="58"/>
                  </a:lnTo>
                  <a:lnTo>
                    <a:pt x="258" y="58"/>
                  </a:lnTo>
                  <a:lnTo>
                    <a:pt x="262" y="56"/>
                  </a:lnTo>
                  <a:lnTo>
                    <a:pt x="268" y="51"/>
                  </a:lnTo>
                  <a:lnTo>
                    <a:pt x="272" y="49"/>
                  </a:lnTo>
                  <a:lnTo>
                    <a:pt x="276" y="47"/>
                  </a:lnTo>
                  <a:lnTo>
                    <a:pt x="281" y="45"/>
                  </a:lnTo>
                  <a:lnTo>
                    <a:pt x="283" y="41"/>
                  </a:lnTo>
                  <a:lnTo>
                    <a:pt x="289" y="39"/>
                  </a:lnTo>
                  <a:lnTo>
                    <a:pt x="291" y="39"/>
                  </a:lnTo>
                  <a:lnTo>
                    <a:pt x="299" y="37"/>
                  </a:lnTo>
                  <a:lnTo>
                    <a:pt x="301" y="37"/>
                  </a:lnTo>
                  <a:lnTo>
                    <a:pt x="309" y="35"/>
                  </a:lnTo>
                  <a:lnTo>
                    <a:pt x="309" y="35"/>
                  </a:lnTo>
                  <a:lnTo>
                    <a:pt x="318" y="31"/>
                  </a:lnTo>
                  <a:lnTo>
                    <a:pt x="320" y="31"/>
                  </a:lnTo>
                  <a:lnTo>
                    <a:pt x="328" y="29"/>
                  </a:lnTo>
                  <a:lnTo>
                    <a:pt x="330" y="29"/>
                  </a:lnTo>
                  <a:lnTo>
                    <a:pt x="338" y="27"/>
                  </a:lnTo>
                  <a:cubicBezTo>
                    <a:pt x="344" y="25"/>
                    <a:pt x="353" y="25"/>
                    <a:pt x="359" y="21"/>
                  </a:cubicBezTo>
                  <a:lnTo>
                    <a:pt x="361" y="21"/>
                  </a:lnTo>
                  <a:lnTo>
                    <a:pt x="365" y="21"/>
                  </a:lnTo>
                  <a:lnTo>
                    <a:pt x="373" y="21"/>
                  </a:lnTo>
                  <a:lnTo>
                    <a:pt x="375" y="21"/>
                  </a:lnTo>
                  <a:lnTo>
                    <a:pt x="379" y="21"/>
                  </a:lnTo>
                  <a:lnTo>
                    <a:pt x="361" y="0"/>
                  </a:lnTo>
                  <a:lnTo>
                    <a:pt x="363" y="0"/>
                  </a:lnTo>
                  <a:lnTo>
                    <a:pt x="371" y="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1191357" y="3683393"/>
              <a:ext cx="567535" cy="387889"/>
            </a:xfrm>
            <a:custGeom>
              <a:avLst/>
              <a:gdLst/>
              <a:ahLst/>
              <a:cxnLst/>
              <a:rect l="l" t="t" r="r" b="b"/>
              <a:pathLst>
                <a:path w="11967" h="8179" extrusionOk="0">
                  <a:moveTo>
                    <a:pt x="327" y="979"/>
                  </a:moveTo>
                  <a:lnTo>
                    <a:pt x="10991" y="17"/>
                  </a:lnTo>
                  <a:cubicBezTo>
                    <a:pt x="11176" y="0"/>
                    <a:pt x="11345" y="138"/>
                    <a:pt x="11361" y="325"/>
                  </a:cubicBezTo>
                  <a:lnTo>
                    <a:pt x="11948" y="6829"/>
                  </a:lnTo>
                  <a:cubicBezTo>
                    <a:pt x="11966" y="7014"/>
                    <a:pt x="11826" y="7183"/>
                    <a:pt x="11639" y="7199"/>
                  </a:cubicBezTo>
                  <a:lnTo>
                    <a:pt x="975" y="8160"/>
                  </a:lnTo>
                  <a:cubicBezTo>
                    <a:pt x="790" y="8178"/>
                    <a:pt x="619" y="8038"/>
                    <a:pt x="605" y="7851"/>
                  </a:cubicBezTo>
                  <a:lnTo>
                    <a:pt x="19" y="1349"/>
                  </a:lnTo>
                  <a:cubicBezTo>
                    <a:pt x="0" y="1162"/>
                    <a:pt x="142" y="993"/>
                    <a:pt x="327" y="979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1192211" y="3683487"/>
              <a:ext cx="566349" cy="386324"/>
            </a:xfrm>
            <a:custGeom>
              <a:avLst/>
              <a:gdLst/>
              <a:ahLst/>
              <a:cxnLst/>
              <a:rect l="l" t="t" r="r" b="b"/>
              <a:pathLst>
                <a:path w="11942" h="8146" extrusionOk="0">
                  <a:moveTo>
                    <a:pt x="309" y="977"/>
                  </a:moveTo>
                  <a:lnTo>
                    <a:pt x="5409" y="4259"/>
                  </a:lnTo>
                  <a:cubicBezTo>
                    <a:pt x="5771" y="4493"/>
                    <a:pt x="6227" y="4452"/>
                    <a:pt x="6544" y="4156"/>
                  </a:cubicBezTo>
                  <a:lnTo>
                    <a:pt x="10973" y="15"/>
                  </a:lnTo>
                  <a:lnTo>
                    <a:pt x="10973" y="15"/>
                  </a:lnTo>
                  <a:cubicBezTo>
                    <a:pt x="11142" y="0"/>
                    <a:pt x="11296" y="113"/>
                    <a:pt x="11335" y="274"/>
                  </a:cubicBezTo>
                  <a:lnTo>
                    <a:pt x="9423" y="2065"/>
                  </a:lnTo>
                  <a:cubicBezTo>
                    <a:pt x="9073" y="2390"/>
                    <a:pt x="9030" y="2924"/>
                    <a:pt x="9320" y="3305"/>
                  </a:cubicBezTo>
                  <a:lnTo>
                    <a:pt x="11919" y="6694"/>
                  </a:lnTo>
                  <a:lnTo>
                    <a:pt x="11932" y="6831"/>
                  </a:lnTo>
                  <a:cubicBezTo>
                    <a:pt x="11942" y="6977"/>
                    <a:pt x="11860" y="7109"/>
                    <a:pt x="11734" y="7169"/>
                  </a:cubicBezTo>
                  <a:lnTo>
                    <a:pt x="9112" y="3747"/>
                  </a:lnTo>
                  <a:cubicBezTo>
                    <a:pt x="8948" y="3531"/>
                    <a:pt x="8724" y="3410"/>
                    <a:pt x="8452" y="3387"/>
                  </a:cubicBezTo>
                  <a:cubicBezTo>
                    <a:pt x="8181" y="3364"/>
                    <a:pt x="7940" y="3449"/>
                    <a:pt x="7743" y="3634"/>
                  </a:cubicBezTo>
                  <a:lnTo>
                    <a:pt x="6595" y="4707"/>
                  </a:lnTo>
                  <a:cubicBezTo>
                    <a:pt x="6279" y="4999"/>
                    <a:pt x="5822" y="5040"/>
                    <a:pt x="5460" y="4810"/>
                  </a:cubicBezTo>
                  <a:lnTo>
                    <a:pt x="3832" y="3763"/>
                  </a:lnTo>
                  <a:cubicBezTo>
                    <a:pt x="3593" y="3609"/>
                    <a:pt x="3326" y="3572"/>
                    <a:pt x="3056" y="3658"/>
                  </a:cubicBezTo>
                  <a:cubicBezTo>
                    <a:pt x="2787" y="3743"/>
                    <a:pt x="2586" y="3924"/>
                    <a:pt x="2474" y="4187"/>
                  </a:cubicBezTo>
                  <a:lnTo>
                    <a:pt x="827" y="8145"/>
                  </a:lnTo>
                  <a:cubicBezTo>
                    <a:pt x="700" y="8104"/>
                    <a:pt x="601" y="7991"/>
                    <a:pt x="589" y="7849"/>
                  </a:cubicBezTo>
                  <a:lnTo>
                    <a:pt x="568" y="7629"/>
                  </a:lnTo>
                  <a:lnTo>
                    <a:pt x="2232" y="3636"/>
                  </a:lnTo>
                  <a:cubicBezTo>
                    <a:pt x="2407" y="3218"/>
                    <a:pt x="2256" y="2745"/>
                    <a:pt x="1876" y="2501"/>
                  </a:cubicBezTo>
                  <a:lnTo>
                    <a:pt x="1" y="1294"/>
                  </a:lnTo>
                  <a:cubicBezTo>
                    <a:pt x="7" y="1131"/>
                    <a:pt x="138" y="991"/>
                    <a:pt x="309" y="977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1242624" y="3451057"/>
              <a:ext cx="149057" cy="204070"/>
            </a:xfrm>
            <a:custGeom>
              <a:avLst/>
              <a:gdLst/>
              <a:ahLst/>
              <a:cxnLst/>
              <a:rect l="l" t="t" r="r" b="b"/>
              <a:pathLst>
                <a:path w="3143" h="4303" extrusionOk="0">
                  <a:moveTo>
                    <a:pt x="2433" y="3959"/>
                  </a:moveTo>
                  <a:cubicBezTo>
                    <a:pt x="2433" y="3959"/>
                    <a:pt x="1" y="2057"/>
                    <a:pt x="906" y="1029"/>
                  </a:cubicBezTo>
                  <a:cubicBezTo>
                    <a:pt x="1810" y="1"/>
                    <a:pt x="2584" y="1763"/>
                    <a:pt x="2863" y="2750"/>
                  </a:cubicBezTo>
                  <a:cubicBezTo>
                    <a:pt x="3143" y="3733"/>
                    <a:pt x="2964" y="4303"/>
                    <a:pt x="2433" y="39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1398273" y="3495732"/>
              <a:ext cx="103434" cy="118657"/>
            </a:xfrm>
            <a:custGeom>
              <a:avLst/>
              <a:gdLst/>
              <a:ahLst/>
              <a:cxnLst/>
              <a:rect l="l" t="t" r="r" b="b"/>
              <a:pathLst>
                <a:path w="2181" h="2502" extrusionOk="0">
                  <a:moveTo>
                    <a:pt x="297" y="1956"/>
                  </a:moveTo>
                  <a:cubicBezTo>
                    <a:pt x="297" y="1956"/>
                    <a:pt x="1" y="1"/>
                    <a:pt x="1091" y="141"/>
                  </a:cubicBezTo>
                  <a:cubicBezTo>
                    <a:pt x="2180" y="282"/>
                    <a:pt x="1185" y="1718"/>
                    <a:pt x="910" y="2108"/>
                  </a:cubicBezTo>
                  <a:cubicBezTo>
                    <a:pt x="628" y="2501"/>
                    <a:pt x="299" y="2172"/>
                    <a:pt x="297" y="19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28"/>
          <p:cNvGrpSpPr/>
          <p:nvPr/>
        </p:nvGrpSpPr>
        <p:grpSpPr>
          <a:xfrm rot="-10005687">
            <a:off x="7176473" y="640475"/>
            <a:ext cx="1900295" cy="1900078"/>
            <a:chOff x="277881" y="2901316"/>
            <a:chExt cx="1900344" cy="1900126"/>
          </a:xfrm>
        </p:grpSpPr>
        <p:sp>
          <p:nvSpPr>
            <p:cNvPr id="455" name="Google Shape;455;p28"/>
            <p:cNvSpPr/>
            <p:nvPr/>
          </p:nvSpPr>
          <p:spPr>
            <a:xfrm>
              <a:off x="402450" y="3248988"/>
              <a:ext cx="1354500" cy="135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6" name="Google Shape;456;p28"/>
            <p:cNvGrpSpPr/>
            <p:nvPr/>
          </p:nvGrpSpPr>
          <p:grpSpPr>
            <a:xfrm rot="2322109">
              <a:off x="551788" y="3175815"/>
              <a:ext cx="1352529" cy="1351128"/>
              <a:chOff x="200055" y="3556746"/>
              <a:chExt cx="869964" cy="869063"/>
            </a:xfrm>
          </p:grpSpPr>
          <p:sp>
            <p:nvSpPr>
              <p:cNvPr id="457" name="Google Shape;457;p28"/>
              <p:cNvSpPr/>
              <p:nvPr/>
            </p:nvSpPr>
            <p:spPr>
              <a:xfrm>
                <a:off x="200055" y="3556746"/>
                <a:ext cx="868968" cy="868968"/>
              </a:xfrm>
              <a:custGeom>
                <a:avLst/>
                <a:gdLst/>
                <a:ahLst/>
                <a:cxnLst/>
                <a:rect l="l" t="t" r="r" b="b"/>
                <a:pathLst>
                  <a:path w="18323" h="18323" extrusionOk="0">
                    <a:moveTo>
                      <a:pt x="15639" y="2684"/>
                    </a:moveTo>
                    <a:cubicBezTo>
                      <a:pt x="17358" y="4401"/>
                      <a:pt x="18323" y="6731"/>
                      <a:pt x="18323" y="9162"/>
                    </a:cubicBezTo>
                    <a:cubicBezTo>
                      <a:pt x="18323" y="11590"/>
                      <a:pt x="17358" y="13920"/>
                      <a:pt x="15639" y="15639"/>
                    </a:cubicBezTo>
                    <a:cubicBezTo>
                      <a:pt x="13922" y="17356"/>
                      <a:pt x="11592" y="18323"/>
                      <a:pt x="9162" y="18323"/>
                    </a:cubicBezTo>
                    <a:cubicBezTo>
                      <a:pt x="6733" y="18323"/>
                      <a:pt x="4403" y="17356"/>
                      <a:pt x="2684" y="15639"/>
                    </a:cubicBezTo>
                    <a:cubicBezTo>
                      <a:pt x="967" y="13920"/>
                      <a:pt x="1" y="11590"/>
                      <a:pt x="1" y="9162"/>
                    </a:cubicBezTo>
                    <a:cubicBezTo>
                      <a:pt x="1" y="6731"/>
                      <a:pt x="967" y="4401"/>
                      <a:pt x="2684" y="2684"/>
                    </a:cubicBezTo>
                    <a:cubicBezTo>
                      <a:pt x="4403" y="965"/>
                      <a:pt x="6733" y="1"/>
                      <a:pt x="9162" y="1"/>
                    </a:cubicBezTo>
                    <a:cubicBezTo>
                      <a:pt x="11592" y="1"/>
                      <a:pt x="13922" y="965"/>
                      <a:pt x="15639" y="268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8"/>
              <p:cNvSpPr/>
              <p:nvPr/>
            </p:nvSpPr>
            <p:spPr>
              <a:xfrm>
                <a:off x="311314" y="3605499"/>
                <a:ext cx="474914" cy="486723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263" extrusionOk="0">
                    <a:moveTo>
                      <a:pt x="8596" y="30"/>
                    </a:moveTo>
                    <a:cubicBezTo>
                      <a:pt x="9008" y="54"/>
                      <a:pt x="9368" y="246"/>
                      <a:pt x="9620" y="536"/>
                    </a:cubicBezTo>
                    <a:cubicBezTo>
                      <a:pt x="9871" y="823"/>
                      <a:pt x="10013" y="1206"/>
                      <a:pt x="9986" y="1617"/>
                    </a:cubicBezTo>
                    <a:cubicBezTo>
                      <a:pt x="9962" y="2028"/>
                      <a:pt x="9769" y="2388"/>
                      <a:pt x="9481" y="2641"/>
                    </a:cubicBezTo>
                    <a:cubicBezTo>
                      <a:pt x="9193" y="2892"/>
                      <a:pt x="8810" y="3034"/>
                      <a:pt x="8401" y="3009"/>
                    </a:cubicBezTo>
                    <a:cubicBezTo>
                      <a:pt x="7990" y="2983"/>
                      <a:pt x="7630" y="2789"/>
                      <a:pt x="7379" y="2501"/>
                    </a:cubicBezTo>
                    <a:cubicBezTo>
                      <a:pt x="7126" y="2214"/>
                      <a:pt x="6984" y="1831"/>
                      <a:pt x="7011" y="1420"/>
                    </a:cubicBezTo>
                    <a:cubicBezTo>
                      <a:pt x="7036" y="1009"/>
                      <a:pt x="7229" y="649"/>
                      <a:pt x="7517" y="398"/>
                    </a:cubicBezTo>
                    <a:cubicBezTo>
                      <a:pt x="7805" y="145"/>
                      <a:pt x="8187" y="1"/>
                      <a:pt x="8596" y="30"/>
                    </a:cubicBezTo>
                    <a:close/>
                    <a:moveTo>
                      <a:pt x="3032" y="6968"/>
                    </a:moveTo>
                    <a:cubicBezTo>
                      <a:pt x="3482" y="6995"/>
                      <a:pt x="3879" y="7206"/>
                      <a:pt x="4155" y="7519"/>
                    </a:cubicBezTo>
                    <a:cubicBezTo>
                      <a:pt x="4432" y="7836"/>
                      <a:pt x="4587" y="8255"/>
                      <a:pt x="4558" y="8707"/>
                    </a:cubicBezTo>
                    <a:cubicBezTo>
                      <a:pt x="4531" y="9158"/>
                      <a:pt x="4319" y="9555"/>
                      <a:pt x="4007" y="9830"/>
                    </a:cubicBezTo>
                    <a:cubicBezTo>
                      <a:pt x="3690" y="10108"/>
                      <a:pt x="3270" y="10262"/>
                      <a:pt x="2818" y="10233"/>
                    </a:cubicBezTo>
                    <a:cubicBezTo>
                      <a:pt x="2368" y="10205"/>
                      <a:pt x="1971" y="9995"/>
                      <a:pt x="1695" y="9680"/>
                    </a:cubicBezTo>
                    <a:cubicBezTo>
                      <a:pt x="1418" y="9366"/>
                      <a:pt x="1263" y="8946"/>
                      <a:pt x="1292" y="8496"/>
                    </a:cubicBezTo>
                    <a:cubicBezTo>
                      <a:pt x="1319" y="8045"/>
                      <a:pt x="1531" y="7648"/>
                      <a:pt x="1843" y="7373"/>
                    </a:cubicBezTo>
                    <a:cubicBezTo>
                      <a:pt x="2160" y="7093"/>
                      <a:pt x="2582" y="6937"/>
                      <a:pt x="3032" y="6968"/>
                    </a:cubicBezTo>
                    <a:close/>
                    <a:moveTo>
                      <a:pt x="3949" y="7702"/>
                    </a:moveTo>
                    <a:cubicBezTo>
                      <a:pt x="3721" y="7441"/>
                      <a:pt x="3392" y="7268"/>
                      <a:pt x="3015" y="7241"/>
                    </a:cubicBezTo>
                    <a:cubicBezTo>
                      <a:pt x="2641" y="7217"/>
                      <a:pt x="2292" y="7348"/>
                      <a:pt x="2033" y="7576"/>
                    </a:cubicBezTo>
                    <a:cubicBezTo>
                      <a:pt x="1769" y="7805"/>
                      <a:pt x="1597" y="8134"/>
                      <a:pt x="1572" y="8510"/>
                    </a:cubicBezTo>
                    <a:cubicBezTo>
                      <a:pt x="1545" y="8884"/>
                      <a:pt x="1677" y="9234"/>
                      <a:pt x="1905" y="9493"/>
                    </a:cubicBezTo>
                    <a:cubicBezTo>
                      <a:pt x="2135" y="9756"/>
                      <a:pt x="2464" y="9929"/>
                      <a:pt x="2839" y="9954"/>
                    </a:cubicBezTo>
                    <a:cubicBezTo>
                      <a:pt x="3215" y="9980"/>
                      <a:pt x="3565" y="9849"/>
                      <a:pt x="3824" y="9621"/>
                    </a:cubicBezTo>
                    <a:cubicBezTo>
                      <a:pt x="4085" y="9390"/>
                      <a:pt x="4258" y="9061"/>
                      <a:pt x="4284" y="8687"/>
                    </a:cubicBezTo>
                    <a:cubicBezTo>
                      <a:pt x="4307" y="8313"/>
                      <a:pt x="4177" y="7965"/>
                      <a:pt x="3949" y="7702"/>
                    </a:cubicBezTo>
                    <a:close/>
                    <a:moveTo>
                      <a:pt x="1027" y="4124"/>
                    </a:moveTo>
                    <a:cubicBezTo>
                      <a:pt x="1288" y="4142"/>
                      <a:pt x="1518" y="4262"/>
                      <a:pt x="1679" y="4445"/>
                    </a:cubicBezTo>
                    <a:cubicBezTo>
                      <a:pt x="1841" y="4628"/>
                      <a:pt x="1932" y="4872"/>
                      <a:pt x="1913" y="5134"/>
                    </a:cubicBezTo>
                    <a:cubicBezTo>
                      <a:pt x="1895" y="5397"/>
                      <a:pt x="1776" y="5625"/>
                      <a:pt x="1592" y="5787"/>
                    </a:cubicBezTo>
                    <a:cubicBezTo>
                      <a:pt x="1409" y="5946"/>
                      <a:pt x="1165" y="6038"/>
                      <a:pt x="904" y="6022"/>
                    </a:cubicBezTo>
                    <a:cubicBezTo>
                      <a:pt x="640" y="6003"/>
                      <a:pt x="412" y="5882"/>
                      <a:pt x="254" y="5699"/>
                    </a:cubicBezTo>
                    <a:cubicBezTo>
                      <a:pt x="91" y="5516"/>
                      <a:pt x="1" y="5273"/>
                      <a:pt x="19" y="5010"/>
                    </a:cubicBezTo>
                    <a:cubicBezTo>
                      <a:pt x="36" y="4749"/>
                      <a:pt x="157" y="4519"/>
                      <a:pt x="340" y="4360"/>
                    </a:cubicBezTo>
                    <a:cubicBezTo>
                      <a:pt x="523" y="4196"/>
                      <a:pt x="768" y="4105"/>
                      <a:pt x="1027" y="4124"/>
                    </a:cubicBezTo>
                    <a:close/>
                    <a:moveTo>
                      <a:pt x="1471" y="4628"/>
                    </a:moveTo>
                    <a:cubicBezTo>
                      <a:pt x="1358" y="4496"/>
                      <a:pt x="1196" y="4412"/>
                      <a:pt x="1008" y="4399"/>
                    </a:cubicBezTo>
                    <a:cubicBezTo>
                      <a:pt x="823" y="4387"/>
                      <a:pt x="651" y="4451"/>
                      <a:pt x="521" y="4566"/>
                    </a:cubicBezTo>
                    <a:cubicBezTo>
                      <a:pt x="390" y="4679"/>
                      <a:pt x="305" y="4842"/>
                      <a:pt x="291" y="5029"/>
                    </a:cubicBezTo>
                    <a:cubicBezTo>
                      <a:pt x="278" y="5214"/>
                      <a:pt x="342" y="5389"/>
                      <a:pt x="455" y="5518"/>
                    </a:cubicBezTo>
                    <a:cubicBezTo>
                      <a:pt x="568" y="5646"/>
                      <a:pt x="733" y="5734"/>
                      <a:pt x="918" y="5746"/>
                    </a:cubicBezTo>
                    <a:cubicBezTo>
                      <a:pt x="1103" y="5759"/>
                      <a:pt x="1278" y="5695"/>
                      <a:pt x="1407" y="5582"/>
                    </a:cubicBezTo>
                    <a:cubicBezTo>
                      <a:pt x="1535" y="5469"/>
                      <a:pt x="1623" y="5304"/>
                      <a:pt x="1636" y="5119"/>
                    </a:cubicBezTo>
                    <a:cubicBezTo>
                      <a:pt x="1648" y="4928"/>
                      <a:pt x="1584" y="4757"/>
                      <a:pt x="1471" y="4628"/>
                    </a:cubicBezTo>
                    <a:close/>
                    <a:moveTo>
                      <a:pt x="8578" y="305"/>
                    </a:moveTo>
                    <a:cubicBezTo>
                      <a:pt x="8245" y="285"/>
                      <a:pt x="7930" y="400"/>
                      <a:pt x="7700" y="603"/>
                    </a:cubicBezTo>
                    <a:cubicBezTo>
                      <a:pt x="7465" y="809"/>
                      <a:pt x="7311" y="1101"/>
                      <a:pt x="7289" y="1436"/>
                    </a:cubicBezTo>
                    <a:cubicBezTo>
                      <a:pt x="7268" y="1769"/>
                      <a:pt x="7383" y="2080"/>
                      <a:pt x="7587" y="2314"/>
                    </a:cubicBezTo>
                    <a:cubicBezTo>
                      <a:pt x="7790" y="2549"/>
                      <a:pt x="8084" y="2703"/>
                      <a:pt x="8420" y="2726"/>
                    </a:cubicBezTo>
                    <a:cubicBezTo>
                      <a:pt x="8753" y="2746"/>
                      <a:pt x="9065" y="2631"/>
                      <a:pt x="9298" y="2427"/>
                    </a:cubicBezTo>
                    <a:cubicBezTo>
                      <a:pt x="9532" y="2224"/>
                      <a:pt x="9686" y="1930"/>
                      <a:pt x="9709" y="1595"/>
                    </a:cubicBezTo>
                    <a:cubicBezTo>
                      <a:pt x="9756" y="926"/>
                      <a:pt x="9250" y="348"/>
                      <a:pt x="8578" y="305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8"/>
              <p:cNvSpPr/>
              <p:nvPr/>
            </p:nvSpPr>
            <p:spPr>
              <a:xfrm>
                <a:off x="270576" y="3701013"/>
                <a:ext cx="799443" cy="724796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15283" extrusionOk="0">
                    <a:moveTo>
                      <a:pt x="14493" y="0"/>
                    </a:moveTo>
                    <a:cubicBezTo>
                      <a:pt x="15653" y="1289"/>
                      <a:pt x="16445" y="2904"/>
                      <a:pt x="16725" y="4676"/>
                    </a:cubicBezTo>
                    <a:cubicBezTo>
                      <a:pt x="16272" y="4697"/>
                      <a:pt x="15859" y="4874"/>
                      <a:pt x="15534" y="5159"/>
                    </a:cubicBezTo>
                    <a:cubicBezTo>
                      <a:pt x="15160" y="5488"/>
                      <a:pt x="14911" y="5961"/>
                      <a:pt x="14874" y="6498"/>
                    </a:cubicBezTo>
                    <a:cubicBezTo>
                      <a:pt x="14839" y="7035"/>
                      <a:pt x="15026" y="7537"/>
                      <a:pt x="15355" y="7911"/>
                    </a:cubicBezTo>
                    <a:cubicBezTo>
                      <a:pt x="15645" y="8244"/>
                      <a:pt x="16048" y="8476"/>
                      <a:pt x="16509" y="8552"/>
                    </a:cubicBezTo>
                    <a:cubicBezTo>
                      <a:pt x="15478" y="12311"/>
                      <a:pt x="12131" y="15053"/>
                      <a:pt x="8187" y="15266"/>
                    </a:cubicBezTo>
                    <a:cubicBezTo>
                      <a:pt x="8195" y="15201"/>
                      <a:pt x="8201" y="15139"/>
                      <a:pt x="8207" y="15075"/>
                    </a:cubicBezTo>
                    <a:cubicBezTo>
                      <a:pt x="8244" y="14479"/>
                      <a:pt x="8039" y="13926"/>
                      <a:pt x="7677" y="13510"/>
                    </a:cubicBezTo>
                    <a:cubicBezTo>
                      <a:pt x="7313" y="13093"/>
                      <a:pt x="6790" y="12819"/>
                      <a:pt x="6196" y="12780"/>
                    </a:cubicBezTo>
                    <a:cubicBezTo>
                      <a:pt x="5602" y="12741"/>
                      <a:pt x="5047" y="12947"/>
                      <a:pt x="4631" y="13309"/>
                    </a:cubicBezTo>
                    <a:cubicBezTo>
                      <a:pt x="4288" y="13611"/>
                      <a:pt x="4043" y="14016"/>
                      <a:pt x="3942" y="14485"/>
                    </a:cubicBezTo>
                    <a:cubicBezTo>
                      <a:pt x="2320" y="13759"/>
                      <a:pt x="954" y="12583"/>
                      <a:pt x="0" y="11117"/>
                    </a:cubicBezTo>
                    <a:cubicBezTo>
                      <a:pt x="3899" y="11551"/>
                      <a:pt x="5402" y="10839"/>
                      <a:pt x="6829" y="7921"/>
                    </a:cubicBezTo>
                    <a:cubicBezTo>
                      <a:pt x="8343" y="4826"/>
                      <a:pt x="11113" y="8604"/>
                      <a:pt x="12322" y="3691"/>
                    </a:cubicBezTo>
                    <a:cubicBezTo>
                      <a:pt x="12892" y="1372"/>
                      <a:pt x="13749" y="391"/>
                      <a:pt x="14493" y="0"/>
                    </a:cubicBezTo>
                    <a:close/>
                    <a:moveTo>
                      <a:pt x="16764" y="4954"/>
                    </a:moveTo>
                    <a:cubicBezTo>
                      <a:pt x="16365" y="4966"/>
                      <a:pt x="16001" y="5120"/>
                      <a:pt x="15717" y="5367"/>
                    </a:cubicBezTo>
                    <a:cubicBezTo>
                      <a:pt x="15396" y="5649"/>
                      <a:pt x="15180" y="6056"/>
                      <a:pt x="15151" y="6513"/>
                    </a:cubicBezTo>
                    <a:cubicBezTo>
                      <a:pt x="15123" y="6973"/>
                      <a:pt x="15283" y="7403"/>
                      <a:pt x="15563" y="7724"/>
                    </a:cubicBezTo>
                    <a:cubicBezTo>
                      <a:pt x="15818" y="8014"/>
                      <a:pt x="16171" y="8217"/>
                      <a:pt x="16579" y="8277"/>
                    </a:cubicBezTo>
                    <a:cubicBezTo>
                      <a:pt x="16700" y="7771"/>
                      <a:pt x="16782" y="7251"/>
                      <a:pt x="16815" y="6714"/>
                    </a:cubicBezTo>
                    <a:cubicBezTo>
                      <a:pt x="16856" y="6118"/>
                      <a:pt x="16838" y="5528"/>
                      <a:pt x="16764" y="4954"/>
                    </a:cubicBezTo>
                    <a:close/>
                    <a:moveTo>
                      <a:pt x="7905" y="15277"/>
                    </a:moveTo>
                    <a:cubicBezTo>
                      <a:pt x="7919" y="15205"/>
                      <a:pt x="7930" y="15133"/>
                      <a:pt x="7932" y="15055"/>
                    </a:cubicBezTo>
                    <a:cubicBezTo>
                      <a:pt x="7965" y="14536"/>
                      <a:pt x="7786" y="14053"/>
                      <a:pt x="7469" y="13693"/>
                    </a:cubicBezTo>
                    <a:cubicBezTo>
                      <a:pt x="7150" y="13329"/>
                      <a:pt x="6696" y="13091"/>
                      <a:pt x="6178" y="13056"/>
                    </a:cubicBezTo>
                    <a:cubicBezTo>
                      <a:pt x="5659" y="13021"/>
                      <a:pt x="5176" y="13200"/>
                      <a:pt x="4816" y="13518"/>
                    </a:cubicBezTo>
                    <a:cubicBezTo>
                      <a:pt x="4506" y="13790"/>
                      <a:pt x="4284" y="14164"/>
                      <a:pt x="4208" y="14594"/>
                    </a:cubicBezTo>
                    <a:cubicBezTo>
                      <a:pt x="5098" y="14960"/>
                      <a:pt x="6064" y="15190"/>
                      <a:pt x="7082" y="15258"/>
                    </a:cubicBezTo>
                    <a:cubicBezTo>
                      <a:pt x="7358" y="15279"/>
                      <a:pt x="7633" y="15283"/>
                      <a:pt x="7905" y="15277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8"/>
              <p:cNvSpPr/>
              <p:nvPr/>
            </p:nvSpPr>
            <p:spPr>
              <a:xfrm>
                <a:off x="731547" y="4048069"/>
                <a:ext cx="85887" cy="85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07" extrusionOk="0">
                    <a:moveTo>
                      <a:pt x="961" y="31"/>
                    </a:moveTo>
                    <a:cubicBezTo>
                      <a:pt x="1442" y="64"/>
                      <a:pt x="1810" y="478"/>
                      <a:pt x="1777" y="959"/>
                    </a:cubicBezTo>
                    <a:cubicBezTo>
                      <a:pt x="1747" y="1440"/>
                      <a:pt x="1329" y="1806"/>
                      <a:pt x="848" y="1773"/>
                    </a:cubicBezTo>
                    <a:cubicBezTo>
                      <a:pt x="369" y="1740"/>
                      <a:pt x="1" y="1327"/>
                      <a:pt x="34" y="846"/>
                    </a:cubicBezTo>
                    <a:cubicBezTo>
                      <a:pt x="64" y="365"/>
                      <a:pt x="482" y="1"/>
                      <a:pt x="961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1" name="Google Shape;461;p28"/>
          <p:cNvSpPr/>
          <p:nvPr/>
        </p:nvSpPr>
        <p:spPr>
          <a:xfrm rot="-9721048">
            <a:off x="7249053" y="670182"/>
            <a:ext cx="683619" cy="68379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8"/>
          <p:cNvSpPr/>
          <p:nvPr/>
        </p:nvSpPr>
        <p:spPr>
          <a:xfrm rot="-9720997">
            <a:off x="8465674" y="2411364"/>
            <a:ext cx="320672" cy="320768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8"/>
          <p:cNvSpPr/>
          <p:nvPr/>
        </p:nvSpPr>
        <p:spPr>
          <a:xfrm rot="-9721047">
            <a:off x="7855628" y="2590821"/>
            <a:ext cx="146813" cy="14685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8"/>
          <p:cNvSpPr/>
          <p:nvPr/>
        </p:nvSpPr>
        <p:spPr>
          <a:xfrm rot="-9721073">
            <a:off x="6906618" y="951315"/>
            <a:ext cx="121490" cy="12152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8"/>
          <p:cNvSpPr txBox="1"/>
          <p:nvPr/>
        </p:nvSpPr>
        <p:spPr>
          <a:xfrm>
            <a:off x="2638875" y="3554025"/>
            <a:ext cx="3866700" cy="7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" name="Google Shape;468;p29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69" name="Google Shape;469;p29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9"/>
          <p:cNvGrpSpPr/>
          <p:nvPr/>
        </p:nvGrpSpPr>
        <p:grpSpPr>
          <a:xfrm rot="-697191">
            <a:off x="7107083" y="288061"/>
            <a:ext cx="1034120" cy="1034321"/>
            <a:chOff x="7764407" y="575481"/>
            <a:chExt cx="1308352" cy="1308606"/>
          </a:xfrm>
        </p:grpSpPr>
        <p:sp>
          <p:nvSpPr>
            <p:cNvPr id="474" name="Google Shape;474;p29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29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476" name="Google Shape;476;p29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9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9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0" name="Google Shape;480;p29"/>
          <p:cNvGrpSpPr/>
          <p:nvPr/>
        </p:nvGrpSpPr>
        <p:grpSpPr>
          <a:xfrm rot="-697191">
            <a:off x="8087197" y="914503"/>
            <a:ext cx="673607" cy="673738"/>
            <a:chOff x="7764407" y="575481"/>
            <a:chExt cx="1308352" cy="1308606"/>
          </a:xfrm>
        </p:grpSpPr>
        <p:sp>
          <p:nvSpPr>
            <p:cNvPr id="481" name="Google Shape;481;p29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2" name="Google Shape;482;p29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483" name="Google Shape;483;p29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9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9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2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0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" name="Google Shape;489;p30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90" name="Google Shape;490;p30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" name="Google Shape;494;p30"/>
          <p:cNvSpPr/>
          <p:nvPr/>
        </p:nvSpPr>
        <p:spPr>
          <a:xfrm>
            <a:off x="7946263" y="1248225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0"/>
          <p:cNvSpPr/>
          <p:nvPr/>
        </p:nvSpPr>
        <p:spPr>
          <a:xfrm>
            <a:off x="7946263" y="2237190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0"/>
          <p:cNvSpPr/>
          <p:nvPr/>
        </p:nvSpPr>
        <p:spPr>
          <a:xfrm>
            <a:off x="7946263" y="3226156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0"/>
          <p:cNvSpPr/>
          <p:nvPr/>
        </p:nvSpPr>
        <p:spPr>
          <a:xfrm rot="10800000" flipH="1">
            <a:off x="114300" y="3735032"/>
            <a:ext cx="2476802" cy="1326193"/>
          </a:xfrm>
          <a:custGeom>
            <a:avLst/>
            <a:gdLst/>
            <a:ahLst/>
            <a:cxnLst/>
            <a:rect l="l" t="t" r="r" b="b"/>
            <a:pathLst>
              <a:path w="54058" h="27964" extrusionOk="0">
                <a:moveTo>
                  <a:pt x="2468" y="26211"/>
                </a:moveTo>
                <a:lnTo>
                  <a:pt x="5067" y="26211"/>
                </a:lnTo>
                <a:cubicBezTo>
                  <a:pt x="5756" y="26211"/>
                  <a:pt x="6392" y="26045"/>
                  <a:pt x="6937" y="25728"/>
                </a:cubicBezTo>
                <a:lnTo>
                  <a:pt x="6937" y="25726"/>
                </a:lnTo>
                <a:cubicBezTo>
                  <a:pt x="7484" y="25409"/>
                  <a:pt x="7948" y="24942"/>
                  <a:pt x="8290" y="24348"/>
                </a:cubicBezTo>
                <a:lnTo>
                  <a:pt x="11409" y="18950"/>
                </a:lnTo>
                <a:cubicBezTo>
                  <a:pt x="11841" y="18206"/>
                  <a:pt x="12429" y="17614"/>
                  <a:pt x="13126" y="17213"/>
                </a:cubicBezTo>
                <a:lnTo>
                  <a:pt x="13128" y="17213"/>
                </a:lnTo>
                <a:cubicBezTo>
                  <a:pt x="13827" y="16810"/>
                  <a:pt x="14631" y="16594"/>
                  <a:pt x="15493" y="16594"/>
                </a:cubicBezTo>
                <a:lnTo>
                  <a:pt x="22104" y="16594"/>
                </a:lnTo>
                <a:cubicBezTo>
                  <a:pt x="22793" y="16594"/>
                  <a:pt x="23429" y="16425"/>
                  <a:pt x="23973" y="16110"/>
                </a:cubicBezTo>
                <a:lnTo>
                  <a:pt x="23973" y="16106"/>
                </a:lnTo>
                <a:cubicBezTo>
                  <a:pt x="24520" y="15792"/>
                  <a:pt x="24985" y="15323"/>
                  <a:pt x="25327" y="14728"/>
                </a:cubicBezTo>
                <a:lnTo>
                  <a:pt x="29772" y="7034"/>
                </a:lnTo>
                <a:cubicBezTo>
                  <a:pt x="30204" y="6287"/>
                  <a:pt x="30792" y="5697"/>
                  <a:pt x="31489" y="5296"/>
                </a:cubicBezTo>
                <a:lnTo>
                  <a:pt x="31491" y="5296"/>
                </a:lnTo>
                <a:cubicBezTo>
                  <a:pt x="32191" y="4893"/>
                  <a:pt x="32995" y="4677"/>
                  <a:pt x="33856" y="4677"/>
                </a:cubicBezTo>
                <a:lnTo>
                  <a:pt x="48096" y="4677"/>
                </a:lnTo>
                <a:cubicBezTo>
                  <a:pt x="48785" y="4677"/>
                  <a:pt x="49421" y="4508"/>
                  <a:pt x="49966" y="4194"/>
                </a:cubicBezTo>
                <a:lnTo>
                  <a:pt x="49966" y="4190"/>
                </a:lnTo>
                <a:cubicBezTo>
                  <a:pt x="50513" y="3875"/>
                  <a:pt x="50977" y="3406"/>
                  <a:pt x="51319" y="2812"/>
                </a:cubicBezTo>
                <a:lnTo>
                  <a:pt x="51323" y="2812"/>
                </a:lnTo>
                <a:lnTo>
                  <a:pt x="51761" y="2049"/>
                </a:lnTo>
                <a:cubicBezTo>
                  <a:pt x="51596" y="1835"/>
                  <a:pt x="51502" y="1566"/>
                  <a:pt x="51502" y="1278"/>
                </a:cubicBezTo>
                <a:cubicBezTo>
                  <a:pt x="51502" y="571"/>
                  <a:pt x="52075" y="1"/>
                  <a:pt x="52779" y="1"/>
                </a:cubicBezTo>
                <a:cubicBezTo>
                  <a:pt x="53486" y="1"/>
                  <a:pt x="54058" y="575"/>
                  <a:pt x="54058" y="1278"/>
                </a:cubicBezTo>
                <a:cubicBezTo>
                  <a:pt x="54058" y="1983"/>
                  <a:pt x="53484" y="2555"/>
                  <a:pt x="52779" y="2555"/>
                </a:cubicBezTo>
                <a:cubicBezTo>
                  <a:pt x="52725" y="2555"/>
                  <a:pt x="52672" y="2553"/>
                  <a:pt x="52620" y="2545"/>
                </a:cubicBezTo>
                <a:lnTo>
                  <a:pt x="52180" y="3305"/>
                </a:lnTo>
                <a:lnTo>
                  <a:pt x="52180" y="3310"/>
                </a:lnTo>
                <a:cubicBezTo>
                  <a:pt x="51748" y="4054"/>
                  <a:pt x="51160" y="4646"/>
                  <a:pt x="50463" y="5047"/>
                </a:cubicBezTo>
                <a:lnTo>
                  <a:pt x="50461" y="5047"/>
                </a:lnTo>
                <a:cubicBezTo>
                  <a:pt x="49762" y="5450"/>
                  <a:pt x="48956" y="5666"/>
                  <a:pt x="48096" y="5666"/>
                </a:cubicBezTo>
                <a:lnTo>
                  <a:pt x="33856" y="5666"/>
                </a:lnTo>
                <a:cubicBezTo>
                  <a:pt x="33167" y="5666"/>
                  <a:pt x="32532" y="5833"/>
                  <a:pt x="31987" y="6149"/>
                </a:cubicBezTo>
                <a:lnTo>
                  <a:pt x="31987" y="6151"/>
                </a:lnTo>
                <a:cubicBezTo>
                  <a:pt x="31440" y="6468"/>
                  <a:pt x="30975" y="6935"/>
                  <a:pt x="30632" y="7529"/>
                </a:cubicBezTo>
                <a:lnTo>
                  <a:pt x="26184" y="15234"/>
                </a:lnTo>
                <a:cubicBezTo>
                  <a:pt x="25752" y="15979"/>
                  <a:pt x="25162" y="16571"/>
                  <a:pt x="24467" y="16972"/>
                </a:cubicBezTo>
                <a:lnTo>
                  <a:pt x="24463" y="16972"/>
                </a:lnTo>
                <a:cubicBezTo>
                  <a:pt x="23764" y="17375"/>
                  <a:pt x="22960" y="17591"/>
                  <a:pt x="22098" y="17591"/>
                </a:cubicBezTo>
                <a:lnTo>
                  <a:pt x="15491" y="17591"/>
                </a:lnTo>
                <a:cubicBezTo>
                  <a:pt x="14802" y="17591"/>
                  <a:pt x="14167" y="17757"/>
                  <a:pt x="13622" y="18074"/>
                </a:cubicBezTo>
                <a:lnTo>
                  <a:pt x="13622" y="18076"/>
                </a:lnTo>
                <a:cubicBezTo>
                  <a:pt x="13075" y="18393"/>
                  <a:pt x="12608" y="18860"/>
                  <a:pt x="12267" y="19454"/>
                </a:cubicBezTo>
                <a:lnTo>
                  <a:pt x="9149" y="24852"/>
                </a:lnTo>
                <a:cubicBezTo>
                  <a:pt x="8717" y="25598"/>
                  <a:pt x="8129" y="26189"/>
                  <a:pt x="7432" y="26590"/>
                </a:cubicBezTo>
                <a:lnTo>
                  <a:pt x="7428" y="26590"/>
                </a:lnTo>
                <a:cubicBezTo>
                  <a:pt x="6731" y="26993"/>
                  <a:pt x="5925" y="27208"/>
                  <a:pt x="5063" y="27208"/>
                </a:cubicBezTo>
                <a:lnTo>
                  <a:pt x="2446" y="27208"/>
                </a:lnTo>
                <a:cubicBezTo>
                  <a:pt x="2244" y="27655"/>
                  <a:pt x="1798" y="27963"/>
                  <a:pt x="1278" y="27963"/>
                </a:cubicBezTo>
                <a:cubicBezTo>
                  <a:pt x="572" y="27963"/>
                  <a:pt x="1" y="27389"/>
                  <a:pt x="1" y="26684"/>
                </a:cubicBezTo>
                <a:cubicBezTo>
                  <a:pt x="1" y="25981"/>
                  <a:pt x="574" y="25407"/>
                  <a:pt x="1278" y="25407"/>
                </a:cubicBezTo>
                <a:cubicBezTo>
                  <a:pt x="1818" y="25405"/>
                  <a:pt x="2281" y="25738"/>
                  <a:pt x="2468" y="2621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0"/>
          <p:cNvSpPr/>
          <p:nvPr/>
        </p:nvSpPr>
        <p:spPr>
          <a:xfrm>
            <a:off x="816373" y="3806482"/>
            <a:ext cx="217527" cy="217109"/>
          </a:xfrm>
          <a:custGeom>
            <a:avLst/>
            <a:gdLst/>
            <a:ahLst/>
            <a:cxnLst/>
            <a:rect l="l" t="t" r="r" b="b"/>
            <a:pathLst>
              <a:path w="949" h="947" extrusionOk="0">
                <a:moveTo>
                  <a:pt x="473" y="0"/>
                </a:moveTo>
                <a:lnTo>
                  <a:pt x="948" y="946"/>
                </a:lnTo>
                <a:lnTo>
                  <a:pt x="0" y="94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0"/>
          <p:cNvSpPr/>
          <p:nvPr/>
        </p:nvSpPr>
        <p:spPr>
          <a:xfrm rot="5400000">
            <a:off x="937346" y="4366700"/>
            <a:ext cx="236782" cy="236826"/>
          </a:xfrm>
          <a:custGeom>
            <a:avLst/>
            <a:gdLst/>
            <a:ahLst/>
            <a:cxnLst/>
            <a:rect l="l" t="t" r="r" b="b"/>
            <a:pathLst>
              <a:path w="1033" h="1033" extrusionOk="0">
                <a:moveTo>
                  <a:pt x="1033" y="198"/>
                </a:moveTo>
                <a:lnTo>
                  <a:pt x="714" y="516"/>
                </a:lnTo>
                <a:lnTo>
                  <a:pt x="1033" y="835"/>
                </a:lnTo>
                <a:lnTo>
                  <a:pt x="837" y="1033"/>
                </a:lnTo>
                <a:lnTo>
                  <a:pt x="517" y="714"/>
                </a:lnTo>
                <a:lnTo>
                  <a:pt x="198" y="1033"/>
                </a:lnTo>
                <a:lnTo>
                  <a:pt x="1" y="835"/>
                </a:lnTo>
                <a:lnTo>
                  <a:pt x="319" y="516"/>
                </a:lnTo>
                <a:lnTo>
                  <a:pt x="1" y="198"/>
                </a:lnTo>
                <a:lnTo>
                  <a:pt x="198" y="0"/>
                </a:lnTo>
                <a:lnTo>
                  <a:pt x="517" y="319"/>
                </a:lnTo>
                <a:lnTo>
                  <a:pt x="83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5" name="Google Shape;45;p5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1436675" y="2384025"/>
            <a:ext cx="24201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2"/>
          </p:nvPr>
        </p:nvSpPr>
        <p:spPr>
          <a:xfrm>
            <a:off x="5121272" y="2383425"/>
            <a:ext cx="2423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 idx="3"/>
          </p:nvPr>
        </p:nvSpPr>
        <p:spPr>
          <a:xfrm>
            <a:off x="1441859" y="3389025"/>
            <a:ext cx="2409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 idx="4"/>
          </p:nvPr>
        </p:nvSpPr>
        <p:spPr>
          <a:xfrm>
            <a:off x="5125772" y="3389025"/>
            <a:ext cx="2414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7943850" y="714375"/>
            <a:ext cx="1128900" cy="112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5"/>
          <p:cNvGrpSpPr/>
          <p:nvPr/>
        </p:nvGrpSpPr>
        <p:grpSpPr>
          <a:xfrm rot="-846281">
            <a:off x="7879557" y="690583"/>
            <a:ext cx="1078052" cy="1078403"/>
            <a:chOff x="5759760" y="3433415"/>
            <a:chExt cx="583422" cy="583612"/>
          </a:xfrm>
        </p:grpSpPr>
        <p:sp>
          <p:nvSpPr>
            <p:cNvPr id="56" name="Google Shape;56;p5"/>
            <p:cNvSpPr/>
            <p:nvPr/>
          </p:nvSpPr>
          <p:spPr>
            <a:xfrm>
              <a:off x="5759760" y="3433415"/>
              <a:ext cx="583422" cy="583612"/>
            </a:xfrm>
            <a:custGeom>
              <a:avLst/>
              <a:gdLst/>
              <a:ahLst/>
              <a:cxnLst/>
              <a:rect l="l" t="t" r="r" b="b"/>
              <a:pathLst>
                <a:path w="12302" h="12306" extrusionOk="0">
                  <a:moveTo>
                    <a:pt x="6540" y="217"/>
                  </a:moveTo>
                  <a:cubicBezTo>
                    <a:pt x="9818" y="430"/>
                    <a:pt x="12302" y="3262"/>
                    <a:pt x="12090" y="6542"/>
                  </a:cubicBezTo>
                  <a:cubicBezTo>
                    <a:pt x="11876" y="9820"/>
                    <a:pt x="9042" y="12306"/>
                    <a:pt x="5762" y="12092"/>
                  </a:cubicBezTo>
                  <a:cubicBezTo>
                    <a:pt x="2487" y="11878"/>
                    <a:pt x="1" y="9047"/>
                    <a:pt x="214" y="5767"/>
                  </a:cubicBezTo>
                  <a:cubicBezTo>
                    <a:pt x="426" y="2487"/>
                    <a:pt x="3260" y="1"/>
                    <a:pt x="6540" y="217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5834360" y="3463578"/>
              <a:ext cx="315613" cy="339421"/>
            </a:xfrm>
            <a:custGeom>
              <a:avLst/>
              <a:gdLst/>
              <a:ahLst/>
              <a:cxnLst/>
              <a:rect l="l" t="t" r="r" b="b"/>
              <a:pathLst>
                <a:path w="6655" h="7157" extrusionOk="0">
                  <a:moveTo>
                    <a:pt x="5732" y="251"/>
                  </a:moveTo>
                  <a:cubicBezTo>
                    <a:pt x="5999" y="269"/>
                    <a:pt x="6233" y="393"/>
                    <a:pt x="6398" y="580"/>
                  </a:cubicBezTo>
                  <a:cubicBezTo>
                    <a:pt x="6562" y="769"/>
                    <a:pt x="6655" y="1016"/>
                    <a:pt x="6636" y="1283"/>
                  </a:cubicBezTo>
                  <a:cubicBezTo>
                    <a:pt x="6620" y="1551"/>
                    <a:pt x="6497" y="1783"/>
                    <a:pt x="6307" y="1947"/>
                  </a:cubicBezTo>
                  <a:cubicBezTo>
                    <a:pt x="6122" y="2112"/>
                    <a:pt x="5874" y="2205"/>
                    <a:pt x="5606" y="2188"/>
                  </a:cubicBezTo>
                  <a:cubicBezTo>
                    <a:pt x="5339" y="2170"/>
                    <a:pt x="5104" y="2046"/>
                    <a:pt x="4940" y="1859"/>
                  </a:cubicBezTo>
                  <a:cubicBezTo>
                    <a:pt x="4775" y="1674"/>
                    <a:pt x="4683" y="1423"/>
                    <a:pt x="4701" y="1156"/>
                  </a:cubicBezTo>
                  <a:cubicBezTo>
                    <a:pt x="4720" y="888"/>
                    <a:pt x="4843" y="656"/>
                    <a:pt x="5030" y="492"/>
                  </a:cubicBezTo>
                  <a:cubicBezTo>
                    <a:pt x="5216" y="329"/>
                    <a:pt x="5464" y="237"/>
                    <a:pt x="5732" y="251"/>
                  </a:cubicBezTo>
                  <a:close/>
                  <a:moveTo>
                    <a:pt x="1535" y="4298"/>
                  </a:moveTo>
                  <a:cubicBezTo>
                    <a:pt x="1925" y="4323"/>
                    <a:pt x="2271" y="4506"/>
                    <a:pt x="2509" y="4777"/>
                  </a:cubicBezTo>
                  <a:cubicBezTo>
                    <a:pt x="2748" y="5051"/>
                    <a:pt x="2884" y="5417"/>
                    <a:pt x="2859" y="5805"/>
                  </a:cubicBezTo>
                  <a:cubicBezTo>
                    <a:pt x="2832" y="6196"/>
                    <a:pt x="2651" y="6541"/>
                    <a:pt x="2378" y="6780"/>
                  </a:cubicBezTo>
                  <a:cubicBezTo>
                    <a:pt x="2106" y="7018"/>
                    <a:pt x="1740" y="7156"/>
                    <a:pt x="1350" y="7129"/>
                  </a:cubicBezTo>
                  <a:cubicBezTo>
                    <a:pt x="959" y="7105"/>
                    <a:pt x="616" y="6922"/>
                    <a:pt x="375" y="6650"/>
                  </a:cubicBezTo>
                  <a:cubicBezTo>
                    <a:pt x="136" y="6377"/>
                    <a:pt x="1" y="6009"/>
                    <a:pt x="25" y="5622"/>
                  </a:cubicBezTo>
                  <a:cubicBezTo>
                    <a:pt x="52" y="5231"/>
                    <a:pt x="235" y="4886"/>
                    <a:pt x="507" y="4647"/>
                  </a:cubicBezTo>
                  <a:cubicBezTo>
                    <a:pt x="780" y="4409"/>
                    <a:pt x="1144" y="4271"/>
                    <a:pt x="1535" y="4298"/>
                  </a:cubicBezTo>
                  <a:close/>
                  <a:moveTo>
                    <a:pt x="2333" y="4937"/>
                  </a:moveTo>
                  <a:cubicBezTo>
                    <a:pt x="2133" y="4711"/>
                    <a:pt x="1845" y="4559"/>
                    <a:pt x="1522" y="4538"/>
                  </a:cubicBezTo>
                  <a:cubicBezTo>
                    <a:pt x="1195" y="4518"/>
                    <a:pt x="893" y="4629"/>
                    <a:pt x="667" y="4830"/>
                  </a:cubicBezTo>
                  <a:cubicBezTo>
                    <a:pt x="441" y="5028"/>
                    <a:pt x="289" y="5316"/>
                    <a:pt x="268" y="5639"/>
                  </a:cubicBezTo>
                  <a:cubicBezTo>
                    <a:pt x="247" y="5966"/>
                    <a:pt x="358" y="6270"/>
                    <a:pt x="558" y="6496"/>
                  </a:cubicBezTo>
                  <a:cubicBezTo>
                    <a:pt x="759" y="6722"/>
                    <a:pt x="1043" y="6872"/>
                    <a:pt x="1368" y="6893"/>
                  </a:cubicBezTo>
                  <a:cubicBezTo>
                    <a:pt x="1695" y="6914"/>
                    <a:pt x="1997" y="6805"/>
                    <a:pt x="2224" y="6603"/>
                  </a:cubicBezTo>
                  <a:cubicBezTo>
                    <a:pt x="2452" y="6406"/>
                    <a:pt x="2602" y="6118"/>
                    <a:pt x="2622" y="5793"/>
                  </a:cubicBezTo>
                  <a:cubicBezTo>
                    <a:pt x="2643" y="5468"/>
                    <a:pt x="2530" y="5164"/>
                    <a:pt x="2333" y="4937"/>
                  </a:cubicBezTo>
                  <a:close/>
                  <a:moveTo>
                    <a:pt x="3468" y="12"/>
                  </a:moveTo>
                  <a:cubicBezTo>
                    <a:pt x="3638" y="23"/>
                    <a:pt x="3788" y="103"/>
                    <a:pt x="3891" y="220"/>
                  </a:cubicBezTo>
                  <a:cubicBezTo>
                    <a:pt x="3998" y="339"/>
                    <a:pt x="4056" y="498"/>
                    <a:pt x="4043" y="668"/>
                  </a:cubicBezTo>
                  <a:cubicBezTo>
                    <a:pt x="4033" y="837"/>
                    <a:pt x="3953" y="987"/>
                    <a:pt x="3836" y="1092"/>
                  </a:cubicBezTo>
                  <a:cubicBezTo>
                    <a:pt x="3716" y="1197"/>
                    <a:pt x="3558" y="1257"/>
                    <a:pt x="3387" y="1244"/>
                  </a:cubicBezTo>
                  <a:cubicBezTo>
                    <a:pt x="3219" y="1234"/>
                    <a:pt x="3069" y="1154"/>
                    <a:pt x="2964" y="1034"/>
                  </a:cubicBezTo>
                  <a:cubicBezTo>
                    <a:pt x="2859" y="917"/>
                    <a:pt x="2799" y="757"/>
                    <a:pt x="2812" y="588"/>
                  </a:cubicBezTo>
                  <a:cubicBezTo>
                    <a:pt x="2826" y="420"/>
                    <a:pt x="2902" y="269"/>
                    <a:pt x="3021" y="165"/>
                  </a:cubicBezTo>
                  <a:cubicBezTo>
                    <a:pt x="3139" y="60"/>
                    <a:pt x="3299" y="0"/>
                    <a:pt x="3468" y="12"/>
                  </a:cubicBezTo>
                  <a:close/>
                  <a:moveTo>
                    <a:pt x="3756" y="339"/>
                  </a:moveTo>
                  <a:cubicBezTo>
                    <a:pt x="3682" y="253"/>
                    <a:pt x="3577" y="198"/>
                    <a:pt x="3455" y="193"/>
                  </a:cubicBezTo>
                  <a:cubicBezTo>
                    <a:pt x="3334" y="185"/>
                    <a:pt x="3221" y="226"/>
                    <a:pt x="3139" y="300"/>
                  </a:cubicBezTo>
                  <a:cubicBezTo>
                    <a:pt x="3054" y="374"/>
                    <a:pt x="2997" y="481"/>
                    <a:pt x="2993" y="601"/>
                  </a:cubicBezTo>
                  <a:cubicBezTo>
                    <a:pt x="2984" y="722"/>
                    <a:pt x="3026" y="835"/>
                    <a:pt x="3100" y="917"/>
                  </a:cubicBezTo>
                  <a:cubicBezTo>
                    <a:pt x="3176" y="1002"/>
                    <a:pt x="3281" y="1055"/>
                    <a:pt x="3402" y="1063"/>
                  </a:cubicBezTo>
                  <a:cubicBezTo>
                    <a:pt x="3521" y="1071"/>
                    <a:pt x="3634" y="1030"/>
                    <a:pt x="3716" y="956"/>
                  </a:cubicBezTo>
                  <a:cubicBezTo>
                    <a:pt x="3803" y="882"/>
                    <a:pt x="3856" y="775"/>
                    <a:pt x="3865" y="656"/>
                  </a:cubicBezTo>
                  <a:cubicBezTo>
                    <a:pt x="3871" y="537"/>
                    <a:pt x="3830" y="424"/>
                    <a:pt x="3756" y="339"/>
                  </a:cubicBezTo>
                  <a:close/>
                  <a:moveTo>
                    <a:pt x="5719" y="432"/>
                  </a:moveTo>
                  <a:cubicBezTo>
                    <a:pt x="5503" y="415"/>
                    <a:pt x="5300" y="492"/>
                    <a:pt x="5150" y="627"/>
                  </a:cubicBezTo>
                  <a:cubicBezTo>
                    <a:pt x="4998" y="761"/>
                    <a:pt x="4895" y="950"/>
                    <a:pt x="4882" y="1170"/>
                  </a:cubicBezTo>
                  <a:cubicBezTo>
                    <a:pt x="4866" y="1386"/>
                    <a:pt x="4944" y="1588"/>
                    <a:pt x="5078" y="1740"/>
                  </a:cubicBezTo>
                  <a:cubicBezTo>
                    <a:pt x="5211" y="1892"/>
                    <a:pt x="5401" y="1995"/>
                    <a:pt x="5619" y="2007"/>
                  </a:cubicBezTo>
                  <a:cubicBezTo>
                    <a:pt x="5834" y="2024"/>
                    <a:pt x="6038" y="1945"/>
                    <a:pt x="6190" y="1812"/>
                  </a:cubicBezTo>
                  <a:cubicBezTo>
                    <a:pt x="6342" y="1678"/>
                    <a:pt x="6445" y="1487"/>
                    <a:pt x="6458" y="1269"/>
                  </a:cubicBezTo>
                  <a:cubicBezTo>
                    <a:pt x="6486" y="835"/>
                    <a:pt x="6157" y="459"/>
                    <a:pt x="5719" y="432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5815058" y="3536707"/>
              <a:ext cx="519161" cy="470788"/>
            </a:xfrm>
            <a:custGeom>
              <a:avLst/>
              <a:gdLst/>
              <a:ahLst/>
              <a:cxnLst/>
              <a:rect l="l" t="t" r="r" b="b"/>
              <a:pathLst>
                <a:path w="10947" h="9927" extrusionOk="0">
                  <a:moveTo>
                    <a:pt x="9412" y="0"/>
                  </a:moveTo>
                  <a:cubicBezTo>
                    <a:pt x="10165" y="837"/>
                    <a:pt x="10679" y="1886"/>
                    <a:pt x="10860" y="3038"/>
                  </a:cubicBezTo>
                  <a:lnTo>
                    <a:pt x="10887" y="3219"/>
                  </a:lnTo>
                  <a:cubicBezTo>
                    <a:pt x="10934" y="3591"/>
                    <a:pt x="10946" y="3973"/>
                    <a:pt x="10922" y="4364"/>
                  </a:cubicBezTo>
                  <a:cubicBezTo>
                    <a:pt x="10899" y="4714"/>
                    <a:pt x="10848" y="5053"/>
                    <a:pt x="10768" y="5380"/>
                  </a:cubicBezTo>
                  <a:lnTo>
                    <a:pt x="10722" y="5555"/>
                  </a:lnTo>
                  <a:cubicBezTo>
                    <a:pt x="10054" y="7998"/>
                    <a:pt x="7878" y="9778"/>
                    <a:pt x="5316" y="9916"/>
                  </a:cubicBezTo>
                  <a:cubicBezTo>
                    <a:pt x="5324" y="9875"/>
                    <a:pt x="5326" y="9834"/>
                    <a:pt x="5328" y="9793"/>
                  </a:cubicBezTo>
                  <a:cubicBezTo>
                    <a:pt x="5355" y="9408"/>
                    <a:pt x="5222" y="9048"/>
                    <a:pt x="4985" y="8779"/>
                  </a:cubicBezTo>
                  <a:cubicBezTo>
                    <a:pt x="4749" y="8507"/>
                    <a:pt x="4409" y="8329"/>
                    <a:pt x="4023" y="8302"/>
                  </a:cubicBezTo>
                  <a:cubicBezTo>
                    <a:pt x="3638" y="8277"/>
                    <a:pt x="3278" y="8411"/>
                    <a:pt x="3009" y="8647"/>
                  </a:cubicBezTo>
                  <a:cubicBezTo>
                    <a:pt x="2785" y="8843"/>
                    <a:pt x="2626" y="9106"/>
                    <a:pt x="2561" y="9410"/>
                  </a:cubicBezTo>
                  <a:cubicBezTo>
                    <a:pt x="1508" y="8939"/>
                    <a:pt x="622" y="8174"/>
                    <a:pt x="0" y="7222"/>
                  </a:cubicBezTo>
                  <a:cubicBezTo>
                    <a:pt x="2532" y="7506"/>
                    <a:pt x="3509" y="7043"/>
                    <a:pt x="4434" y="5147"/>
                  </a:cubicBezTo>
                  <a:cubicBezTo>
                    <a:pt x="5417" y="3138"/>
                    <a:pt x="7218" y="5590"/>
                    <a:pt x="8004" y="2400"/>
                  </a:cubicBezTo>
                  <a:cubicBezTo>
                    <a:pt x="8370" y="893"/>
                    <a:pt x="8929" y="253"/>
                    <a:pt x="9412" y="0"/>
                  </a:cubicBezTo>
                  <a:close/>
                  <a:moveTo>
                    <a:pt x="5131" y="9922"/>
                  </a:moveTo>
                  <a:cubicBezTo>
                    <a:pt x="5139" y="9875"/>
                    <a:pt x="5148" y="9828"/>
                    <a:pt x="5150" y="9778"/>
                  </a:cubicBezTo>
                  <a:cubicBezTo>
                    <a:pt x="5170" y="9441"/>
                    <a:pt x="5055" y="9126"/>
                    <a:pt x="4849" y="8894"/>
                  </a:cubicBezTo>
                  <a:cubicBezTo>
                    <a:pt x="4644" y="8660"/>
                    <a:pt x="4348" y="8503"/>
                    <a:pt x="4010" y="8479"/>
                  </a:cubicBezTo>
                  <a:cubicBezTo>
                    <a:pt x="3673" y="8458"/>
                    <a:pt x="3361" y="8575"/>
                    <a:pt x="3124" y="8781"/>
                  </a:cubicBezTo>
                  <a:cubicBezTo>
                    <a:pt x="2921" y="8958"/>
                    <a:pt x="2777" y="9203"/>
                    <a:pt x="2729" y="9482"/>
                  </a:cubicBezTo>
                  <a:cubicBezTo>
                    <a:pt x="3309" y="9719"/>
                    <a:pt x="3936" y="9871"/>
                    <a:pt x="4594" y="9912"/>
                  </a:cubicBezTo>
                  <a:cubicBezTo>
                    <a:pt x="4777" y="9924"/>
                    <a:pt x="4954" y="9926"/>
                    <a:pt x="5131" y="9922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6114357" y="3762165"/>
              <a:ext cx="55724" cy="55630"/>
            </a:xfrm>
            <a:custGeom>
              <a:avLst/>
              <a:gdLst/>
              <a:ahLst/>
              <a:cxnLst/>
              <a:rect l="l" t="t" r="r" b="b"/>
              <a:pathLst>
                <a:path w="1175" h="1173" extrusionOk="0">
                  <a:moveTo>
                    <a:pt x="626" y="19"/>
                  </a:moveTo>
                  <a:cubicBezTo>
                    <a:pt x="936" y="40"/>
                    <a:pt x="1175" y="309"/>
                    <a:pt x="1154" y="624"/>
                  </a:cubicBezTo>
                  <a:cubicBezTo>
                    <a:pt x="1133" y="934"/>
                    <a:pt x="864" y="1173"/>
                    <a:pt x="552" y="1152"/>
                  </a:cubicBezTo>
                  <a:cubicBezTo>
                    <a:pt x="237" y="1132"/>
                    <a:pt x="0" y="862"/>
                    <a:pt x="21" y="550"/>
                  </a:cubicBezTo>
                  <a:cubicBezTo>
                    <a:pt x="42" y="237"/>
                    <a:pt x="311" y="1"/>
                    <a:pt x="626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697000" y="1027900"/>
            <a:ext cx="7727022" cy="3134510"/>
          </a:xfrm>
          <a:custGeom>
            <a:avLst/>
            <a:gdLst/>
            <a:ahLst/>
            <a:cxnLst/>
            <a:rect l="l" t="t" r="r" b="b"/>
            <a:pathLst>
              <a:path w="41831" h="15117" extrusionOk="0">
                <a:moveTo>
                  <a:pt x="1074" y="0"/>
                </a:moveTo>
                <a:lnTo>
                  <a:pt x="40757" y="0"/>
                </a:lnTo>
                <a:cubicBezTo>
                  <a:pt x="41345" y="0"/>
                  <a:pt x="41831" y="483"/>
                  <a:pt x="41831" y="1076"/>
                </a:cubicBezTo>
                <a:lnTo>
                  <a:pt x="41831" y="14043"/>
                </a:lnTo>
                <a:cubicBezTo>
                  <a:pt x="41831" y="14631"/>
                  <a:pt x="41347" y="15116"/>
                  <a:pt x="40757" y="15116"/>
                </a:cubicBezTo>
                <a:lnTo>
                  <a:pt x="1074" y="15116"/>
                </a:lnTo>
                <a:cubicBezTo>
                  <a:pt x="486" y="15116"/>
                  <a:pt x="1" y="14633"/>
                  <a:pt x="1" y="14043"/>
                </a:cubicBezTo>
                <a:lnTo>
                  <a:pt x="1" y="1076"/>
                </a:lnTo>
                <a:cubicBezTo>
                  <a:pt x="1" y="481"/>
                  <a:pt x="484" y="0"/>
                  <a:pt x="1074" y="0"/>
                </a:cubicBezTo>
                <a:close/>
              </a:path>
            </a:pathLst>
          </a:cu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8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90" name="Google Shape;90;p8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442700" y="1323975"/>
            <a:ext cx="6258600" cy="25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5" name="Google Shape;95;p8"/>
          <p:cNvGrpSpPr/>
          <p:nvPr/>
        </p:nvGrpSpPr>
        <p:grpSpPr>
          <a:xfrm>
            <a:off x="6180562" y="4095502"/>
            <a:ext cx="2148254" cy="426910"/>
            <a:chOff x="2633694" y="2674236"/>
            <a:chExt cx="1790958" cy="355877"/>
          </a:xfrm>
        </p:grpSpPr>
        <p:sp>
          <p:nvSpPr>
            <p:cNvPr id="96" name="Google Shape;96;p8"/>
            <p:cNvSpPr/>
            <p:nvPr/>
          </p:nvSpPr>
          <p:spPr>
            <a:xfrm>
              <a:off x="2633694" y="2808212"/>
              <a:ext cx="1790958" cy="221902"/>
            </a:xfrm>
            <a:custGeom>
              <a:avLst/>
              <a:gdLst/>
              <a:ahLst/>
              <a:cxnLst/>
              <a:rect l="l" t="t" r="r" b="b"/>
              <a:pathLst>
                <a:path w="37764" h="4679" extrusionOk="0">
                  <a:moveTo>
                    <a:pt x="2339" y="0"/>
                  </a:moveTo>
                  <a:lnTo>
                    <a:pt x="35423" y="0"/>
                  </a:lnTo>
                  <a:cubicBezTo>
                    <a:pt x="36710" y="0"/>
                    <a:pt x="37763" y="1053"/>
                    <a:pt x="37763" y="2339"/>
                  </a:cubicBezTo>
                  <a:lnTo>
                    <a:pt x="37763" y="2339"/>
                  </a:lnTo>
                  <a:cubicBezTo>
                    <a:pt x="37763" y="3628"/>
                    <a:pt x="36708" y="4679"/>
                    <a:pt x="35423" y="4679"/>
                  </a:cubicBezTo>
                  <a:lnTo>
                    <a:pt x="2339" y="4679"/>
                  </a:lnTo>
                  <a:cubicBezTo>
                    <a:pt x="1051" y="4679"/>
                    <a:pt x="0" y="3624"/>
                    <a:pt x="0" y="2339"/>
                  </a:cubicBezTo>
                  <a:lnTo>
                    <a:pt x="0" y="2339"/>
                  </a:lnTo>
                  <a:cubicBezTo>
                    <a:pt x="0" y="1051"/>
                    <a:pt x="1051" y="0"/>
                    <a:pt x="2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2661675" y="2831592"/>
              <a:ext cx="1369065" cy="175141"/>
            </a:xfrm>
            <a:custGeom>
              <a:avLst/>
              <a:gdLst/>
              <a:ahLst/>
              <a:cxnLst/>
              <a:rect l="l" t="t" r="r" b="b"/>
              <a:pathLst>
                <a:path w="28868" h="3693" extrusionOk="0">
                  <a:moveTo>
                    <a:pt x="1847" y="1"/>
                  </a:moveTo>
                  <a:lnTo>
                    <a:pt x="27021" y="1"/>
                  </a:lnTo>
                  <a:cubicBezTo>
                    <a:pt x="28037" y="1"/>
                    <a:pt x="28868" y="832"/>
                    <a:pt x="28868" y="1846"/>
                  </a:cubicBezTo>
                  <a:lnTo>
                    <a:pt x="28868" y="1846"/>
                  </a:lnTo>
                  <a:cubicBezTo>
                    <a:pt x="28868" y="2861"/>
                    <a:pt x="28037" y="3692"/>
                    <a:pt x="27021" y="3692"/>
                  </a:cubicBezTo>
                  <a:lnTo>
                    <a:pt x="1847" y="3692"/>
                  </a:lnTo>
                  <a:cubicBezTo>
                    <a:pt x="831" y="3692"/>
                    <a:pt x="1" y="2861"/>
                    <a:pt x="1" y="1846"/>
                  </a:cubicBezTo>
                  <a:lnTo>
                    <a:pt x="1" y="1846"/>
                  </a:lnTo>
                  <a:cubicBezTo>
                    <a:pt x="1" y="830"/>
                    <a:pt x="831" y="1"/>
                    <a:pt x="1847" y="1"/>
                  </a:cubicBezTo>
                  <a:close/>
                </a:path>
              </a:pathLst>
            </a:custGeom>
            <a:solidFill>
              <a:srgbClr val="92D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2661675" y="2831592"/>
              <a:ext cx="104904" cy="167885"/>
            </a:xfrm>
            <a:custGeom>
              <a:avLst/>
              <a:gdLst/>
              <a:ahLst/>
              <a:cxnLst/>
              <a:rect l="l" t="t" r="r" b="b"/>
              <a:pathLst>
                <a:path w="2212" h="3540" extrusionOk="0">
                  <a:moveTo>
                    <a:pt x="1115" y="3540"/>
                  </a:moveTo>
                  <a:lnTo>
                    <a:pt x="2211" y="1"/>
                  </a:lnTo>
                  <a:lnTo>
                    <a:pt x="1847" y="1"/>
                  </a:lnTo>
                  <a:cubicBezTo>
                    <a:pt x="831" y="1"/>
                    <a:pt x="1" y="832"/>
                    <a:pt x="1" y="1846"/>
                  </a:cubicBezTo>
                  <a:cubicBezTo>
                    <a:pt x="1" y="2602"/>
                    <a:pt x="461" y="3254"/>
                    <a:pt x="1115" y="3540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883434" y="2831592"/>
              <a:ext cx="225316" cy="175141"/>
            </a:xfrm>
            <a:custGeom>
              <a:avLst/>
              <a:gdLst/>
              <a:ahLst/>
              <a:cxnLst/>
              <a:rect l="l" t="t" r="r" b="b"/>
              <a:pathLst>
                <a:path w="4751" h="3693" extrusionOk="0">
                  <a:moveTo>
                    <a:pt x="1144" y="1"/>
                  </a:moveTo>
                  <a:lnTo>
                    <a:pt x="1" y="3692"/>
                  </a:lnTo>
                  <a:lnTo>
                    <a:pt x="3610" y="369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225653" y="2831592"/>
              <a:ext cx="225411" cy="175141"/>
            </a:xfrm>
            <a:custGeom>
              <a:avLst/>
              <a:gdLst/>
              <a:ahLst/>
              <a:cxnLst/>
              <a:rect l="l" t="t" r="r" b="b"/>
              <a:pathLst>
                <a:path w="4753" h="3693" extrusionOk="0">
                  <a:moveTo>
                    <a:pt x="1144" y="1"/>
                  </a:moveTo>
                  <a:lnTo>
                    <a:pt x="0" y="3692"/>
                  </a:lnTo>
                  <a:lnTo>
                    <a:pt x="3609" y="3692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3567966" y="2831592"/>
              <a:ext cx="225316" cy="175141"/>
            </a:xfrm>
            <a:custGeom>
              <a:avLst/>
              <a:gdLst/>
              <a:ahLst/>
              <a:cxnLst/>
              <a:rect l="l" t="t" r="r" b="b"/>
              <a:pathLst>
                <a:path w="4751" h="3693" extrusionOk="0">
                  <a:moveTo>
                    <a:pt x="1144" y="1"/>
                  </a:moveTo>
                  <a:lnTo>
                    <a:pt x="0" y="3692"/>
                  </a:lnTo>
                  <a:lnTo>
                    <a:pt x="3609" y="369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3910138" y="2834058"/>
              <a:ext cx="120697" cy="172674"/>
            </a:xfrm>
            <a:custGeom>
              <a:avLst/>
              <a:gdLst/>
              <a:ahLst/>
              <a:cxnLst/>
              <a:rect l="l" t="t" r="r" b="b"/>
              <a:pathLst>
                <a:path w="2545" h="3641" extrusionOk="0">
                  <a:moveTo>
                    <a:pt x="1128" y="0"/>
                  </a:moveTo>
                  <a:lnTo>
                    <a:pt x="1" y="3640"/>
                  </a:lnTo>
                  <a:lnTo>
                    <a:pt x="696" y="3640"/>
                  </a:lnTo>
                  <a:cubicBezTo>
                    <a:pt x="1712" y="3640"/>
                    <a:pt x="2543" y="2809"/>
                    <a:pt x="2543" y="1794"/>
                  </a:cubicBezTo>
                  <a:cubicBezTo>
                    <a:pt x="2545" y="928"/>
                    <a:pt x="1938" y="196"/>
                    <a:pt x="1128" y="0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3915923" y="2674236"/>
              <a:ext cx="99877" cy="70806"/>
            </a:xfrm>
            <a:custGeom>
              <a:avLst/>
              <a:gdLst/>
              <a:ahLst/>
              <a:cxnLst/>
              <a:rect l="l" t="t" r="r" b="b"/>
              <a:pathLst>
                <a:path w="2106" h="1493" extrusionOk="0">
                  <a:moveTo>
                    <a:pt x="163" y="740"/>
                  </a:moveTo>
                  <a:lnTo>
                    <a:pt x="747" y="1324"/>
                  </a:lnTo>
                  <a:cubicBezTo>
                    <a:pt x="917" y="1493"/>
                    <a:pt x="1191" y="1493"/>
                    <a:pt x="1362" y="1324"/>
                  </a:cubicBezTo>
                  <a:lnTo>
                    <a:pt x="1944" y="740"/>
                  </a:lnTo>
                  <a:cubicBezTo>
                    <a:pt x="2073" y="613"/>
                    <a:pt x="2106" y="434"/>
                    <a:pt x="2036" y="267"/>
                  </a:cubicBezTo>
                  <a:cubicBezTo>
                    <a:pt x="1968" y="101"/>
                    <a:pt x="1814" y="0"/>
                    <a:pt x="1635" y="0"/>
                  </a:cubicBezTo>
                  <a:lnTo>
                    <a:pt x="469" y="0"/>
                  </a:lnTo>
                  <a:cubicBezTo>
                    <a:pt x="288" y="0"/>
                    <a:pt x="138" y="103"/>
                    <a:pt x="68" y="267"/>
                  </a:cubicBezTo>
                  <a:cubicBezTo>
                    <a:pt x="0" y="432"/>
                    <a:pt x="37" y="615"/>
                    <a:pt x="163" y="740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8"/>
          <p:cNvSpPr/>
          <p:nvPr/>
        </p:nvSpPr>
        <p:spPr>
          <a:xfrm>
            <a:off x="719991" y="4282275"/>
            <a:ext cx="260940" cy="240148"/>
          </a:xfrm>
          <a:custGeom>
            <a:avLst/>
            <a:gdLst/>
            <a:ahLst/>
            <a:cxnLst/>
            <a:rect l="l" t="t" r="r" b="b"/>
            <a:pathLst>
              <a:path w="1255" h="1155" extrusionOk="0">
                <a:moveTo>
                  <a:pt x="722" y="50"/>
                </a:moveTo>
                <a:lnTo>
                  <a:pt x="85" y="1154"/>
                </a:lnTo>
                <a:lnTo>
                  <a:pt x="0" y="1107"/>
                </a:lnTo>
                <a:lnTo>
                  <a:pt x="638" y="1"/>
                </a:lnTo>
                <a:close/>
                <a:moveTo>
                  <a:pt x="1255" y="50"/>
                </a:moveTo>
                <a:lnTo>
                  <a:pt x="1170" y="1"/>
                </a:lnTo>
                <a:lnTo>
                  <a:pt x="533" y="1107"/>
                </a:lnTo>
                <a:lnTo>
                  <a:pt x="617" y="11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1056825" y="4303691"/>
            <a:ext cx="625008" cy="196900"/>
          </a:xfrm>
          <a:custGeom>
            <a:avLst/>
            <a:gdLst/>
            <a:ahLst/>
            <a:cxnLst/>
            <a:rect l="l" t="t" r="r" b="b"/>
            <a:pathLst>
              <a:path w="3006" h="947" extrusionOk="0">
                <a:moveTo>
                  <a:pt x="474" y="0"/>
                </a:moveTo>
                <a:lnTo>
                  <a:pt x="2532" y="0"/>
                </a:lnTo>
                <a:cubicBezTo>
                  <a:pt x="2791" y="0"/>
                  <a:pt x="3005" y="214"/>
                  <a:pt x="3005" y="473"/>
                </a:cubicBezTo>
                <a:lnTo>
                  <a:pt x="3005" y="473"/>
                </a:lnTo>
                <a:cubicBezTo>
                  <a:pt x="3005" y="733"/>
                  <a:pt x="2791" y="946"/>
                  <a:pt x="2532" y="946"/>
                </a:cubicBezTo>
                <a:lnTo>
                  <a:pt x="474" y="946"/>
                </a:lnTo>
                <a:cubicBezTo>
                  <a:pt x="215" y="946"/>
                  <a:pt x="1" y="733"/>
                  <a:pt x="1" y="473"/>
                </a:cubicBezTo>
                <a:lnTo>
                  <a:pt x="1" y="473"/>
                </a:lnTo>
                <a:cubicBezTo>
                  <a:pt x="1" y="214"/>
                  <a:pt x="215" y="0"/>
                  <a:pt x="474" y="0"/>
                </a:cubicBezTo>
                <a:close/>
              </a:path>
            </a:pathLst>
          </a:custGeom>
          <a:solidFill>
            <a:srgbClr val="FF9B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/>
          <p:cNvSpPr/>
          <p:nvPr/>
        </p:nvSpPr>
        <p:spPr>
          <a:xfrm>
            <a:off x="1850464" y="4303691"/>
            <a:ext cx="428107" cy="196900"/>
          </a:xfrm>
          <a:custGeom>
            <a:avLst/>
            <a:gdLst/>
            <a:ahLst/>
            <a:cxnLst/>
            <a:rect l="l" t="t" r="r" b="b"/>
            <a:pathLst>
              <a:path w="2059" h="947" extrusionOk="0">
                <a:moveTo>
                  <a:pt x="475" y="0"/>
                </a:moveTo>
                <a:lnTo>
                  <a:pt x="1586" y="0"/>
                </a:lnTo>
                <a:cubicBezTo>
                  <a:pt x="1845" y="0"/>
                  <a:pt x="2059" y="214"/>
                  <a:pt x="2059" y="473"/>
                </a:cubicBezTo>
                <a:lnTo>
                  <a:pt x="2059" y="473"/>
                </a:lnTo>
                <a:cubicBezTo>
                  <a:pt x="2059" y="733"/>
                  <a:pt x="1845" y="946"/>
                  <a:pt x="1586" y="946"/>
                </a:cubicBezTo>
                <a:lnTo>
                  <a:pt x="475" y="946"/>
                </a:lnTo>
                <a:cubicBezTo>
                  <a:pt x="216" y="946"/>
                  <a:pt x="2" y="733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2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9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10" name="Google Shape;110;p9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9"/>
          <p:cNvSpPr txBox="1">
            <a:spLocks noGrp="1"/>
          </p:cNvSpPr>
          <p:nvPr>
            <p:ph type="title"/>
          </p:nvPr>
        </p:nvSpPr>
        <p:spPr>
          <a:xfrm>
            <a:off x="2490600" y="1614600"/>
            <a:ext cx="4162800" cy="9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subTitle" idx="1"/>
          </p:nvPr>
        </p:nvSpPr>
        <p:spPr>
          <a:xfrm>
            <a:off x="2479125" y="2734850"/>
            <a:ext cx="4162800" cy="10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9"/>
          <p:cNvSpPr/>
          <p:nvPr/>
        </p:nvSpPr>
        <p:spPr>
          <a:xfrm>
            <a:off x="8038964" y="2136263"/>
            <a:ext cx="200227" cy="199811"/>
          </a:xfrm>
          <a:custGeom>
            <a:avLst/>
            <a:gdLst/>
            <a:ahLst/>
            <a:cxnLst/>
            <a:rect l="l" t="t" r="r" b="b"/>
            <a:pathLst>
              <a:path w="963" h="961" extrusionOk="0">
                <a:moveTo>
                  <a:pt x="482" y="960"/>
                </a:moveTo>
                <a:cubicBezTo>
                  <a:pt x="747" y="960"/>
                  <a:pt x="963" y="745"/>
                  <a:pt x="963" y="481"/>
                </a:cubicBezTo>
                <a:cubicBezTo>
                  <a:pt x="963" y="216"/>
                  <a:pt x="747" y="0"/>
                  <a:pt x="482" y="0"/>
                </a:cubicBezTo>
                <a:cubicBezTo>
                  <a:pt x="217" y="0"/>
                  <a:pt x="1" y="216"/>
                  <a:pt x="1" y="481"/>
                </a:cubicBezTo>
                <a:cubicBezTo>
                  <a:pt x="1" y="742"/>
                  <a:pt x="219" y="960"/>
                  <a:pt x="482" y="960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rot="4304125">
            <a:off x="7672168" y="1031002"/>
            <a:ext cx="1793781" cy="1459569"/>
          </a:xfrm>
          <a:custGeom>
            <a:avLst/>
            <a:gdLst/>
            <a:ahLst/>
            <a:cxnLst/>
            <a:rect l="l" t="t" r="r" b="b"/>
            <a:pathLst>
              <a:path w="9849" h="8014" extrusionOk="0">
                <a:moveTo>
                  <a:pt x="2143" y="0"/>
                </a:moveTo>
                <a:cubicBezTo>
                  <a:pt x="2606" y="0"/>
                  <a:pt x="2982" y="375"/>
                  <a:pt x="2982" y="837"/>
                </a:cubicBezTo>
                <a:cubicBezTo>
                  <a:pt x="2982" y="946"/>
                  <a:pt x="2961" y="1045"/>
                  <a:pt x="2924" y="1142"/>
                </a:cubicBezTo>
                <a:lnTo>
                  <a:pt x="8300" y="3856"/>
                </a:lnTo>
                <a:cubicBezTo>
                  <a:pt x="8450" y="3622"/>
                  <a:pt x="8711" y="3463"/>
                  <a:pt x="9009" y="3463"/>
                </a:cubicBezTo>
                <a:cubicBezTo>
                  <a:pt x="9472" y="3463"/>
                  <a:pt x="9848" y="3840"/>
                  <a:pt x="9848" y="4302"/>
                </a:cubicBezTo>
                <a:cubicBezTo>
                  <a:pt x="9848" y="4765"/>
                  <a:pt x="9472" y="5139"/>
                  <a:pt x="9009" y="5139"/>
                </a:cubicBezTo>
                <a:cubicBezTo>
                  <a:pt x="8709" y="5139"/>
                  <a:pt x="8444" y="4981"/>
                  <a:pt x="8298" y="4744"/>
                </a:cubicBezTo>
                <a:lnTo>
                  <a:pt x="2756" y="7483"/>
                </a:lnTo>
                <a:cubicBezTo>
                  <a:pt x="2766" y="7520"/>
                  <a:pt x="2770" y="7555"/>
                  <a:pt x="2770" y="7594"/>
                </a:cubicBezTo>
                <a:cubicBezTo>
                  <a:pt x="2770" y="7827"/>
                  <a:pt x="2583" y="8014"/>
                  <a:pt x="2353" y="8014"/>
                </a:cubicBezTo>
                <a:cubicBezTo>
                  <a:pt x="2120" y="8014"/>
                  <a:pt x="1933" y="7827"/>
                  <a:pt x="1933" y="7594"/>
                </a:cubicBezTo>
                <a:cubicBezTo>
                  <a:pt x="1933" y="7395"/>
                  <a:pt x="2071" y="7231"/>
                  <a:pt x="2260" y="7185"/>
                </a:cubicBezTo>
                <a:lnTo>
                  <a:pt x="2089" y="1670"/>
                </a:lnTo>
                <a:cubicBezTo>
                  <a:pt x="1654" y="1641"/>
                  <a:pt x="1306" y="1277"/>
                  <a:pt x="1306" y="835"/>
                </a:cubicBezTo>
                <a:cubicBezTo>
                  <a:pt x="1306" y="375"/>
                  <a:pt x="1680" y="0"/>
                  <a:pt x="2143" y="0"/>
                </a:cubicBezTo>
                <a:close/>
                <a:moveTo>
                  <a:pt x="416" y="4551"/>
                </a:moveTo>
                <a:cubicBezTo>
                  <a:pt x="646" y="4551"/>
                  <a:pt x="833" y="4736"/>
                  <a:pt x="833" y="4969"/>
                </a:cubicBezTo>
                <a:cubicBezTo>
                  <a:pt x="833" y="5199"/>
                  <a:pt x="648" y="5384"/>
                  <a:pt x="416" y="5384"/>
                </a:cubicBezTo>
                <a:cubicBezTo>
                  <a:pt x="187" y="5384"/>
                  <a:pt x="0" y="5199"/>
                  <a:pt x="0" y="4969"/>
                </a:cubicBezTo>
                <a:cubicBezTo>
                  <a:pt x="2" y="4736"/>
                  <a:pt x="187" y="4551"/>
                  <a:pt x="416" y="4551"/>
                </a:cubicBezTo>
                <a:close/>
                <a:moveTo>
                  <a:pt x="6856" y="952"/>
                </a:moveTo>
                <a:cubicBezTo>
                  <a:pt x="6716" y="952"/>
                  <a:pt x="6603" y="1066"/>
                  <a:pt x="6603" y="1205"/>
                </a:cubicBezTo>
                <a:cubicBezTo>
                  <a:pt x="6603" y="1343"/>
                  <a:pt x="6716" y="1456"/>
                  <a:pt x="6856" y="1456"/>
                </a:cubicBezTo>
                <a:cubicBezTo>
                  <a:pt x="6994" y="1456"/>
                  <a:pt x="7107" y="1343"/>
                  <a:pt x="7107" y="1205"/>
                </a:cubicBezTo>
                <a:cubicBezTo>
                  <a:pt x="7105" y="1066"/>
                  <a:pt x="6994" y="952"/>
                  <a:pt x="6856" y="952"/>
                </a:cubicBezTo>
                <a:close/>
                <a:moveTo>
                  <a:pt x="8226" y="4600"/>
                </a:moveTo>
                <a:cubicBezTo>
                  <a:pt x="8189" y="4508"/>
                  <a:pt x="8170" y="4407"/>
                  <a:pt x="8170" y="4302"/>
                </a:cubicBezTo>
                <a:cubicBezTo>
                  <a:pt x="8170" y="4195"/>
                  <a:pt x="8191" y="4093"/>
                  <a:pt x="8228" y="4000"/>
                </a:cubicBezTo>
                <a:lnTo>
                  <a:pt x="2852" y="1286"/>
                </a:lnTo>
                <a:cubicBezTo>
                  <a:pt x="2721" y="1491"/>
                  <a:pt x="2503" y="1637"/>
                  <a:pt x="2252" y="1668"/>
                </a:cubicBezTo>
                <a:lnTo>
                  <a:pt x="2421" y="7183"/>
                </a:lnTo>
                <a:cubicBezTo>
                  <a:pt x="2530" y="7202"/>
                  <a:pt x="2622" y="7261"/>
                  <a:pt x="2686" y="73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rot="7355165">
            <a:off x="8197463" y="1374859"/>
            <a:ext cx="578861" cy="579015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>
            <a:off x="720009" y="4386686"/>
            <a:ext cx="88589" cy="216812"/>
          </a:xfrm>
          <a:custGeom>
            <a:avLst/>
            <a:gdLst/>
            <a:ahLst/>
            <a:cxnLst/>
            <a:rect l="l" t="t" r="r" b="b"/>
            <a:pathLst>
              <a:path w="702" h="1718" extrusionOk="0">
                <a:moveTo>
                  <a:pt x="701" y="281"/>
                </a:moveTo>
                <a:lnTo>
                  <a:pt x="278" y="281"/>
                </a:lnTo>
                <a:lnTo>
                  <a:pt x="278" y="1438"/>
                </a:lnTo>
                <a:lnTo>
                  <a:pt x="701" y="1438"/>
                </a:lnTo>
                <a:lnTo>
                  <a:pt x="701" y="1718"/>
                </a:lnTo>
                <a:lnTo>
                  <a:pt x="0" y="1718"/>
                </a:lnTo>
                <a:lnTo>
                  <a:pt x="0" y="1"/>
                </a:lnTo>
                <a:lnTo>
                  <a:pt x="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873842" y="4435273"/>
            <a:ext cx="592107" cy="119511"/>
          </a:xfrm>
          <a:custGeom>
            <a:avLst/>
            <a:gdLst/>
            <a:ahLst/>
            <a:cxnLst/>
            <a:rect l="l" t="t" r="r" b="b"/>
            <a:pathLst>
              <a:path w="4692" h="947" extrusionOk="0">
                <a:moveTo>
                  <a:pt x="473" y="0"/>
                </a:moveTo>
                <a:lnTo>
                  <a:pt x="4218" y="0"/>
                </a:lnTo>
                <a:cubicBezTo>
                  <a:pt x="4477" y="0"/>
                  <a:pt x="4691" y="214"/>
                  <a:pt x="4691" y="473"/>
                </a:cubicBezTo>
                <a:lnTo>
                  <a:pt x="4691" y="473"/>
                </a:lnTo>
                <a:cubicBezTo>
                  <a:pt x="4691" y="735"/>
                  <a:pt x="4477" y="946"/>
                  <a:pt x="4218" y="946"/>
                </a:cubicBezTo>
                <a:lnTo>
                  <a:pt x="473" y="946"/>
                </a:lnTo>
                <a:cubicBezTo>
                  <a:pt x="212" y="946"/>
                  <a:pt x="1" y="735"/>
                  <a:pt x="1" y="473"/>
                </a:cubicBezTo>
                <a:lnTo>
                  <a:pt x="1" y="473"/>
                </a:lnTo>
                <a:cubicBezTo>
                  <a:pt x="1" y="214"/>
                  <a:pt x="212" y="0"/>
                  <a:pt x="473" y="0"/>
                </a:cubicBezTo>
                <a:close/>
              </a:path>
            </a:pathLst>
          </a:custGeom>
          <a:solidFill>
            <a:srgbClr val="FF9B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>
            <a:off x="1530695" y="4435273"/>
            <a:ext cx="296180" cy="119511"/>
          </a:xfrm>
          <a:custGeom>
            <a:avLst/>
            <a:gdLst/>
            <a:ahLst/>
            <a:cxnLst/>
            <a:rect l="l" t="t" r="r" b="b"/>
            <a:pathLst>
              <a:path w="2347" h="947" extrusionOk="0">
                <a:moveTo>
                  <a:pt x="475" y="0"/>
                </a:moveTo>
                <a:lnTo>
                  <a:pt x="1873" y="0"/>
                </a:lnTo>
                <a:cubicBezTo>
                  <a:pt x="2133" y="0"/>
                  <a:pt x="2346" y="214"/>
                  <a:pt x="2346" y="473"/>
                </a:cubicBezTo>
                <a:lnTo>
                  <a:pt x="2346" y="473"/>
                </a:lnTo>
                <a:cubicBezTo>
                  <a:pt x="2346" y="735"/>
                  <a:pt x="2133" y="946"/>
                  <a:pt x="1873" y="946"/>
                </a:cubicBezTo>
                <a:lnTo>
                  <a:pt x="475" y="946"/>
                </a:lnTo>
                <a:cubicBezTo>
                  <a:pt x="216" y="946"/>
                  <a:pt x="2" y="735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>
            <a:off x="1891870" y="4386686"/>
            <a:ext cx="88841" cy="216812"/>
          </a:xfrm>
          <a:custGeom>
            <a:avLst/>
            <a:gdLst/>
            <a:ahLst/>
            <a:cxnLst/>
            <a:rect l="l" t="t" r="r" b="b"/>
            <a:pathLst>
              <a:path w="704" h="1718" extrusionOk="0">
                <a:moveTo>
                  <a:pt x="1" y="1"/>
                </a:moveTo>
                <a:lnTo>
                  <a:pt x="704" y="1"/>
                </a:lnTo>
                <a:lnTo>
                  <a:pt x="704" y="1718"/>
                </a:lnTo>
                <a:lnTo>
                  <a:pt x="1" y="1718"/>
                </a:lnTo>
                <a:lnTo>
                  <a:pt x="1" y="1438"/>
                </a:lnTo>
                <a:lnTo>
                  <a:pt x="426" y="1438"/>
                </a:lnTo>
                <a:lnTo>
                  <a:pt x="426" y="281"/>
                </a:lnTo>
                <a:lnTo>
                  <a:pt x="1" y="2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/>
          <p:nvPr/>
        </p:nvSpPr>
        <p:spPr>
          <a:xfrm>
            <a:off x="3545106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>
            <a:off x="4683586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406625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5822061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763375" y="1018325"/>
            <a:ext cx="3070200" cy="2298600"/>
          </a:xfrm>
          <a:prstGeom prst="roundRect">
            <a:avLst>
              <a:gd name="adj" fmla="val 6976"/>
            </a:avLst>
          </a:pr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1651528" y="2440091"/>
            <a:ext cx="704339" cy="704399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1"/>
          <p:cNvGrpSpPr/>
          <p:nvPr/>
        </p:nvGrpSpPr>
        <p:grpSpPr>
          <a:xfrm>
            <a:off x="763292" y="516200"/>
            <a:ext cx="3070200" cy="426900"/>
            <a:chOff x="552455" y="401675"/>
            <a:chExt cx="3070200" cy="426900"/>
          </a:xfrm>
        </p:grpSpPr>
        <p:sp>
          <p:nvSpPr>
            <p:cNvPr id="133" name="Google Shape;133;p1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11"/>
          <p:cNvSpPr/>
          <p:nvPr/>
        </p:nvSpPr>
        <p:spPr>
          <a:xfrm>
            <a:off x="2142800" y="1617400"/>
            <a:ext cx="6237900" cy="31164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/>
          <p:cNvSpPr/>
          <p:nvPr/>
        </p:nvSpPr>
        <p:spPr>
          <a:xfrm>
            <a:off x="1009820" y="2519449"/>
            <a:ext cx="278164" cy="278164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1"/>
          <p:cNvGrpSpPr/>
          <p:nvPr/>
        </p:nvGrpSpPr>
        <p:grpSpPr>
          <a:xfrm>
            <a:off x="993542" y="1255176"/>
            <a:ext cx="1085590" cy="1085963"/>
            <a:chOff x="-3274611" y="2338122"/>
            <a:chExt cx="866462" cy="866760"/>
          </a:xfrm>
        </p:grpSpPr>
        <p:sp>
          <p:nvSpPr>
            <p:cNvPr id="140" name="Google Shape;140;p11"/>
            <p:cNvSpPr/>
            <p:nvPr/>
          </p:nvSpPr>
          <p:spPr>
            <a:xfrm>
              <a:off x="-3274611" y="2338122"/>
              <a:ext cx="866462" cy="866462"/>
            </a:xfrm>
            <a:custGeom>
              <a:avLst/>
              <a:gdLst/>
              <a:ahLst/>
              <a:cxnLst/>
              <a:rect l="l" t="t" r="r" b="b"/>
              <a:pathLst>
                <a:path w="5800" h="5800" extrusionOk="0">
                  <a:moveTo>
                    <a:pt x="2900" y="5799"/>
                  </a:moveTo>
                  <a:cubicBezTo>
                    <a:pt x="4498" y="5799"/>
                    <a:pt x="5800" y="4496"/>
                    <a:pt x="5800" y="2900"/>
                  </a:cubicBezTo>
                  <a:cubicBezTo>
                    <a:pt x="5800" y="1300"/>
                    <a:pt x="4496" y="1"/>
                    <a:pt x="2900" y="1"/>
                  </a:cubicBezTo>
                  <a:cubicBezTo>
                    <a:pt x="1300" y="1"/>
                    <a:pt x="1" y="1304"/>
                    <a:pt x="1" y="2900"/>
                  </a:cubicBezTo>
                  <a:cubicBezTo>
                    <a:pt x="1" y="4496"/>
                    <a:pt x="1302" y="5799"/>
                    <a:pt x="2900" y="57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-3172279" y="2383237"/>
              <a:ext cx="460271" cy="499411"/>
            </a:xfrm>
            <a:custGeom>
              <a:avLst/>
              <a:gdLst/>
              <a:ahLst/>
              <a:cxnLst/>
              <a:rect l="l" t="t" r="r" b="b"/>
              <a:pathLst>
                <a:path w="3081" h="3343" extrusionOk="0">
                  <a:moveTo>
                    <a:pt x="2608" y="1"/>
                  </a:moveTo>
                  <a:cubicBezTo>
                    <a:pt x="2739" y="1"/>
                    <a:pt x="2855" y="52"/>
                    <a:pt x="2941" y="141"/>
                  </a:cubicBezTo>
                  <a:cubicBezTo>
                    <a:pt x="3027" y="225"/>
                    <a:pt x="3081" y="344"/>
                    <a:pt x="3081" y="474"/>
                  </a:cubicBezTo>
                  <a:cubicBezTo>
                    <a:pt x="3081" y="605"/>
                    <a:pt x="3029" y="721"/>
                    <a:pt x="2941" y="809"/>
                  </a:cubicBezTo>
                  <a:cubicBezTo>
                    <a:pt x="2855" y="895"/>
                    <a:pt x="2739" y="947"/>
                    <a:pt x="2608" y="947"/>
                  </a:cubicBezTo>
                  <a:cubicBezTo>
                    <a:pt x="2476" y="947"/>
                    <a:pt x="2361" y="895"/>
                    <a:pt x="2273" y="809"/>
                  </a:cubicBezTo>
                  <a:cubicBezTo>
                    <a:pt x="2188" y="725"/>
                    <a:pt x="2135" y="605"/>
                    <a:pt x="2135" y="474"/>
                  </a:cubicBezTo>
                  <a:cubicBezTo>
                    <a:pt x="2135" y="344"/>
                    <a:pt x="2186" y="227"/>
                    <a:pt x="2273" y="141"/>
                  </a:cubicBezTo>
                  <a:cubicBezTo>
                    <a:pt x="2361" y="56"/>
                    <a:pt x="2478" y="1"/>
                    <a:pt x="2608" y="1"/>
                  </a:cubicBezTo>
                  <a:close/>
                  <a:moveTo>
                    <a:pt x="994" y="2308"/>
                  </a:moveTo>
                  <a:cubicBezTo>
                    <a:pt x="1138" y="2308"/>
                    <a:pt x="1265" y="2364"/>
                    <a:pt x="1358" y="2458"/>
                  </a:cubicBezTo>
                  <a:cubicBezTo>
                    <a:pt x="1454" y="2555"/>
                    <a:pt x="1510" y="2682"/>
                    <a:pt x="1510" y="2826"/>
                  </a:cubicBezTo>
                  <a:cubicBezTo>
                    <a:pt x="1510" y="2970"/>
                    <a:pt x="1454" y="3100"/>
                    <a:pt x="1358" y="3192"/>
                  </a:cubicBezTo>
                  <a:cubicBezTo>
                    <a:pt x="1265" y="3287"/>
                    <a:pt x="1136" y="3342"/>
                    <a:pt x="992" y="3342"/>
                  </a:cubicBezTo>
                  <a:cubicBezTo>
                    <a:pt x="846" y="3342"/>
                    <a:pt x="718" y="3287"/>
                    <a:pt x="626" y="3192"/>
                  </a:cubicBezTo>
                  <a:cubicBezTo>
                    <a:pt x="533" y="3096"/>
                    <a:pt x="473" y="2968"/>
                    <a:pt x="473" y="2824"/>
                  </a:cubicBezTo>
                  <a:cubicBezTo>
                    <a:pt x="473" y="2680"/>
                    <a:pt x="531" y="2551"/>
                    <a:pt x="626" y="2458"/>
                  </a:cubicBezTo>
                  <a:cubicBezTo>
                    <a:pt x="720" y="2366"/>
                    <a:pt x="852" y="2308"/>
                    <a:pt x="994" y="2308"/>
                  </a:cubicBezTo>
                  <a:close/>
                  <a:moveTo>
                    <a:pt x="1300" y="2524"/>
                  </a:moveTo>
                  <a:cubicBezTo>
                    <a:pt x="1222" y="2446"/>
                    <a:pt x="1115" y="2396"/>
                    <a:pt x="996" y="2396"/>
                  </a:cubicBezTo>
                  <a:cubicBezTo>
                    <a:pt x="876" y="2396"/>
                    <a:pt x="769" y="2446"/>
                    <a:pt x="691" y="2524"/>
                  </a:cubicBezTo>
                  <a:cubicBezTo>
                    <a:pt x="615" y="2600"/>
                    <a:pt x="566" y="2709"/>
                    <a:pt x="566" y="2826"/>
                  </a:cubicBezTo>
                  <a:cubicBezTo>
                    <a:pt x="566" y="2946"/>
                    <a:pt x="615" y="3052"/>
                    <a:pt x="691" y="3131"/>
                  </a:cubicBezTo>
                  <a:cubicBezTo>
                    <a:pt x="769" y="3207"/>
                    <a:pt x="876" y="3256"/>
                    <a:pt x="996" y="3256"/>
                  </a:cubicBezTo>
                  <a:cubicBezTo>
                    <a:pt x="1115" y="3256"/>
                    <a:pt x="1222" y="3207"/>
                    <a:pt x="1300" y="3131"/>
                  </a:cubicBezTo>
                  <a:cubicBezTo>
                    <a:pt x="1376" y="3052"/>
                    <a:pt x="1425" y="2946"/>
                    <a:pt x="1425" y="2826"/>
                  </a:cubicBezTo>
                  <a:cubicBezTo>
                    <a:pt x="1425" y="2709"/>
                    <a:pt x="1376" y="2600"/>
                    <a:pt x="1300" y="2524"/>
                  </a:cubicBezTo>
                  <a:close/>
                  <a:moveTo>
                    <a:pt x="301" y="1451"/>
                  </a:moveTo>
                  <a:cubicBezTo>
                    <a:pt x="383" y="1451"/>
                    <a:pt x="461" y="1486"/>
                    <a:pt x="515" y="1539"/>
                  </a:cubicBezTo>
                  <a:cubicBezTo>
                    <a:pt x="570" y="1592"/>
                    <a:pt x="603" y="1671"/>
                    <a:pt x="603" y="1753"/>
                  </a:cubicBezTo>
                  <a:cubicBezTo>
                    <a:pt x="603" y="1835"/>
                    <a:pt x="568" y="1911"/>
                    <a:pt x="515" y="1965"/>
                  </a:cubicBezTo>
                  <a:cubicBezTo>
                    <a:pt x="461" y="2020"/>
                    <a:pt x="383" y="2053"/>
                    <a:pt x="301" y="2053"/>
                  </a:cubicBezTo>
                  <a:cubicBezTo>
                    <a:pt x="220" y="2053"/>
                    <a:pt x="142" y="2020"/>
                    <a:pt x="89" y="1965"/>
                  </a:cubicBezTo>
                  <a:cubicBezTo>
                    <a:pt x="33" y="1911"/>
                    <a:pt x="0" y="1835"/>
                    <a:pt x="0" y="1753"/>
                  </a:cubicBezTo>
                  <a:cubicBezTo>
                    <a:pt x="0" y="1671"/>
                    <a:pt x="35" y="1592"/>
                    <a:pt x="89" y="1539"/>
                  </a:cubicBezTo>
                  <a:cubicBezTo>
                    <a:pt x="144" y="1486"/>
                    <a:pt x="220" y="1451"/>
                    <a:pt x="301" y="1451"/>
                  </a:cubicBezTo>
                  <a:close/>
                  <a:moveTo>
                    <a:pt x="451" y="1601"/>
                  </a:moveTo>
                  <a:cubicBezTo>
                    <a:pt x="412" y="1562"/>
                    <a:pt x="358" y="1537"/>
                    <a:pt x="301" y="1537"/>
                  </a:cubicBezTo>
                  <a:cubicBezTo>
                    <a:pt x="243" y="1537"/>
                    <a:pt x="190" y="1560"/>
                    <a:pt x="153" y="1601"/>
                  </a:cubicBezTo>
                  <a:cubicBezTo>
                    <a:pt x="114" y="1640"/>
                    <a:pt x="89" y="1691"/>
                    <a:pt x="89" y="1749"/>
                  </a:cubicBezTo>
                  <a:cubicBezTo>
                    <a:pt x="89" y="1808"/>
                    <a:pt x="111" y="1862"/>
                    <a:pt x="153" y="1899"/>
                  </a:cubicBezTo>
                  <a:cubicBezTo>
                    <a:pt x="192" y="1938"/>
                    <a:pt x="245" y="1961"/>
                    <a:pt x="301" y="1961"/>
                  </a:cubicBezTo>
                  <a:cubicBezTo>
                    <a:pt x="360" y="1961"/>
                    <a:pt x="414" y="1938"/>
                    <a:pt x="451" y="1899"/>
                  </a:cubicBezTo>
                  <a:cubicBezTo>
                    <a:pt x="490" y="1860"/>
                    <a:pt x="515" y="1806"/>
                    <a:pt x="515" y="1749"/>
                  </a:cubicBezTo>
                  <a:cubicBezTo>
                    <a:pt x="515" y="1693"/>
                    <a:pt x="492" y="1642"/>
                    <a:pt x="451" y="1601"/>
                  </a:cubicBezTo>
                  <a:close/>
                  <a:moveTo>
                    <a:pt x="2608" y="89"/>
                  </a:moveTo>
                  <a:cubicBezTo>
                    <a:pt x="2503" y="89"/>
                    <a:pt x="2404" y="132"/>
                    <a:pt x="2334" y="202"/>
                  </a:cubicBezTo>
                  <a:cubicBezTo>
                    <a:pt x="2267" y="272"/>
                    <a:pt x="2221" y="369"/>
                    <a:pt x="2221" y="474"/>
                  </a:cubicBezTo>
                  <a:cubicBezTo>
                    <a:pt x="2221" y="581"/>
                    <a:pt x="2267" y="677"/>
                    <a:pt x="2334" y="747"/>
                  </a:cubicBezTo>
                  <a:cubicBezTo>
                    <a:pt x="2404" y="815"/>
                    <a:pt x="2503" y="860"/>
                    <a:pt x="2608" y="860"/>
                  </a:cubicBezTo>
                  <a:cubicBezTo>
                    <a:pt x="2713" y="860"/>
                    <a:pt x="2811" y="817"/>
                    <a:pt x="2879" y="747"/>
                  </a:cubicBezTo>
                  <a:cubicBezTo>
                    <a:pt x="2949" y="677"/>
                    <a:pt x="2992" y="581"/>
                    <a:pt x="2992" y="474"/>
                  </a:cubicBezTo>
                  <a:cubicBezTo>
                    <a:pt x="2992" y="262"/>
                    <a:pt x="2820" y="89"/>
                    <a:pt x="2608" y="89"/>
                  </a:cubicBezTo>
                  <a:close/>
                </a:path>
              </a:pathLst>
            </a:custGeom>
            <a:solidFill>
              <a:srgbClr val="88A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-3188264" y="2461666"/>
              <a:ext cx="780115" cy="743215"/>
            </a:xfrm>
            <a:custGeom>
              <a:avLst/>
              <a:gdLst/>
              <a:ahLst/>
              <a:cxnLst/>
              <a:rect l="l" t="t" r="r" b="b"/>
              <a:pathLst>
                <a:path w="5222" h="4975" extrusionOk="0">
                  <a:moveTo>
                    <a:pt x="4350" y="0"/>
                  </a:moveTo>
                  <a:cubicBezTo>
                    <a:pt x="4742" y="385"/>
                    <a:pt x="5026" y="878"/>
                    <a:pt x="5152" y="1433"/>
                  </a:cubicBezTo>
                  <a:cubicBezTo>
                    <a:pt x="5010" y="1448"/>
                    <a:pt x="4880" y="1512"/>
                    <a:pt x="4786" y="1610"/>
                  </a:cubicBezTo>
                  <a:cubicBezTo>
                    <a:pt x="4675" y="1721"/>
                    <a:pt x="4607" y="1876"/>
                    <a:pt x="4607" y="2046"/>
                  </a:cubicBezTo>
                  <a:cubicBezTo>
                    <a:pt x="4607" y="2217"/>
                    <a:pt x="4675" y="2371"/>
                    <a:pt x="4786" y="2484"/>
                  </a:cubicBezTo>
                  <a:cubicBezTo>
                    <a:pt x="4886" y="2585"/>
                    <a:pt x="5018" y="2649"/>
                    <a:pt x="5164" y="2661"/>
                  </a:cubicBezTo>
                  <a:cubicBezTo>
                    <a:pt x="4917" y="3870"/>
                    <a:pt x="3918" y="4806"/>
                    <a:pt x="2674" y="4954"/>
                  </a:cubicBezTo>
                  <a:cubicBezTo>
                    <a:pt x="2676" y="4933"/>
                    <a:pt x="2676" y="4913"/>
                    <a:pt x="2676" y="4894"/>
                  </a:cubicBezTo>
                  <a:cubicBezTo>
                    <a:pt x="2676" y="4705"/>
                    <a:pt x="2600" y="4534"/>
                    <a:pt x="2476" y="4411"/>
                  </a:cubicBezTo>
                  <a:cubicBezTo>
                    <a:pt x="2353" y="4288"/>
                    <a:pt x="2180" y="4212"/>
                    <a:pt x="1993" y="4212"/>
                  </a:cubicBezTo>
                  <a:cubicBezTo>
                    <a:pt x="1802" y="4212"/>
                    <a:pt x="1633" y="4288"/>
                    <a:pt x="1510" y="4411"/>
                  </a:cubicBezTo>
                  <a:cubicBezTo>
                    <a:pt x="1407" y="4514"/>
                    <a:pt x="1337" y="4648"/>
                    <a:pt x="1317" y="4798"/>
                  </a:cubicBezTo>
                  <a:cubicBezTo>
                    <a:pt x="790" y="4602"/>
                    <a:pt x="334" y="4257"/>
                    <a:pt x="0" y="3815"/>
                  </a:cubicBezTo>
                  <a:cubicBezTo>
                    <a:pt x="1238" y="3872"/>
                    <a:pt x="1701" y="3615"/>
                    <a:pt x="2090" y="2667"/>
                  </a:cubicBezTo>
                  <a:cubicBezTo>
                    <a:pt x="2503" y="1660"/>
                    <a:pt x="3457" y="2795"/>
                    <a:pt x="3737" y="1218"/>
                  </a:cubicBezTo>
                  <a:cubicBezTo>
                    <a:pt x="3871" y="467"/>
                    <a:pt x="4121" y="138"/>
                    <a:pt x="4350" y="0"/>
                  </a:cubicBezTo>
                  <a:close/>
                  <a:moveTo>
                    <a:pt x="5166" y="1518"/>
                  </a:moveTo>
                  <a:cubicBezTo>
                    <a:pt x="5043" y="1530"/>
                    <a:pt x="4930" y="1588"/>
                    <a:pt x="4845" y="1670"/>
                  </a:cubicBezTo>
                  <a:cubicBezTo>
                    <a:pt x="4751" y="1765"/>
                    <a:pt x="4691" y="1898"/>
                    <a:pt x="4691" y="2042"/>
                  </a:cubicBezTo>
                  <a:cubicBezTo>
                    <a:pt x="4691" y="2188"/>
                    <a:pt x="4751" y="2320"/>
                    <a:pt x="4845" y="2414"/>
                  </a:cubicBezTo>
                  <a:cubicBezTo>
                    <a:pt x="4932" y="2503"/>
                    <a:pt x="5049" y="2558"/>
                    <a:pt x="5176" y="2567"/>
                  </a:cubicBezTo>
                  <a:cubicBezTo>
                    <a:pt x="5205" y="2404"/>
                    <a:pt x="5219" y="2238"/>
                    <a:pt x="5219" y="2067"/>
                  </a:cubicBezTo>
                  <a:cubicBezTo>
                    <a:pt x="5222" y="1882"/>
                    <a:pt x="5203" y="1697"/>
                    <a:pt x="5166" y="1518"/>
                  </a:cubicBezTo>
                  <a:close/>
                  <a:moveTo>
                    <a:pt x="2581" y="4962"/>
                  </a:moveTo>
                  <a:cubicBezTo>
                    <a:pt x="2583" y="4940"/>
                    <a:pt x="2585" y="4915"/>
                    <a:pt x="2585" y="4892"/>
                  </a:cubicBezTo>
                  <a:cubicBezTo>
                    <a:pt x="2585" y="4728"/>
                    <a:pt x="2520" y="4580"/>
                    <a:pt x="2411" y="4471"/>
                  </a:cubicBezTo>
                  <a:cubicBezTo>
                    <a:pt x="2304" y="4364"/>
                    <a:pt x="2153" y="4296"/>
                    <a:pt x="1989" y="4296"/>
                  </a:cubicBezTo>
                  <a:cubicBezTo>
                    <a:pt x="1824" y="4296"/>
                    <a:pt x="1676" y="4364"/>
                    <a:pt x="1567" y="4471"/>
                  </a:cubicBezTo>
                  <a:cubicBezTo>
                    <a:pt x="1475" y="4563"/>
                    <a:pt x="1413" y="4687"/>
                    <a:pt x="1399" y="4826"/>
                  </a:cubicBezTo>
                  <a:cubicBezTo>
                    <a:pt x="1689" y="4923"/>
                    <a:pt x="1997" y="4975"/>
                    <a:pt x="2320" y="4975"/>
                  </a:cubicBezTo>
                  <a:cubicBezTo>
                    <a:pt x="2408" y="4972"/>
                    <a:pt x="2497" y="4970"/>
                    <a:pt x="2581" y="4962"/>
                  </a:cubicBezTo>
                  <a:close/>
                </a:path>
              </a:pathLst>
            </a:custGeom>
            <a:solidFill>
              <a:srgbClr val="88A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-2737558" y="2820050"/>
              <a:ext cx="83061" cy="83210"/>
            </a:xfrm>
            <a:custGeom>
              <a:avLst/>
              <a:gdLst/>
              <a:ahLst/>
              <a:cxnLst/>
              <a:rect l="l" t="t" r="r" b="b"/>
              <a:pathLst>
                <a:path w="556" h="557" extrusionOk="0">
                  <a:moveTo>
                    <a:pt x="278" y="556"/>
                  </a:moveTo>
                  <a:cubicBezTo>
                    <a:pt x="430" y="556"/>
                    <a:pt x="555" y="433"/>
                    <a:pt x="555" y="279"/>
                  </a:cubicBezTo>
                  <a:cubicBezTo>
                    <a:pt x="555" y="126"/>
                    <a:pt x="432" y="1"/>
                    <a:pt x="278" y="1"/>
                  </a:cubicBezTo>
                  <a:cubicBezTo>
                    <a:pt x="128" y="1"/>
                    <a:pt x="0" y="124"/>
                    <a:pt x="0" y="279"/>
                  </a:cubicBezTo>
                  <a:cubicBezTo>
                    <a:pt x="0" y="429"/>
                    <a:pt x="128" y="556"/>
                    <a:pt x="278" y="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11"/>
          <p:cNvGrpSpPr/>
          <p:nvPr/>
        </p:nvGrpSpPr>
        <p:grpSpPr>
          <a:xfrm>
            <a:off x="2142783" y="1237080"/>
            <a:ext cx="6237683" cy="329567"/>
            <a:chOff x="552450" y="401675"/>
            <a:chExt cx="8079900" cy="426900"/>
          </a:xfrm>
        </p:grpSpPr>
        <p:sp>
          <p:nvSpPr>
            <p:cNvPr id="145" name="Google Shape;145;p11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1"/>
          <p:cNvSpPr txBox="1">
            <a:spLocks noGrp="1"/>
          </p:cNvSpPr>
          <p:nvPr>
            <p:ph type="title" hasCustomPrompt="1"/>
          </p:nvPr>
        </p:nvSpPr>
        <p:spPr>
          <a:xfrm rot="294">
            <a:off x="3412800" y="2218300"/>
            <a:ext cx="35136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0" name="Google Shape;150;p11"/>
          <p:cNvSpPr txBox="1">
            <a:spLocks noGrp="1"/>
          </p:cNvSpPr>
          <p:nvPr>
            <p:ph type="subTitle" idx="1"/>
          </p:nvPr>
        </p:nvSpPr>
        <p:spPr>
          <a:xfrm>
            <a:off x="3623675" y="3899100"/>
            <a:ext cx="30918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3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54" name="Google Shape;154;p13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2240456" y="198586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1"/>
          </p:nvPr>
        </p:nvSpPr>
        <p:spPr>
          <a:xfrm>
            <a:off x="2079550" y="2426200"/>
            <a:ext cx="2229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2" hasCustomPrompt="1"/>
          </p:nvPr>
        </p:nvSpPr>
        <p:spPr>
          <a:xfrm rot="1296">
            <a:off x="4795982" y="3370397"/>
            <a:ext cx="7956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881056" y="3370847"/>
            <a:ext cx="7956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4"/>
          </p:nvPr>
        </p:nvSpPr>
        <p:spPr>
          <a:xfrm>
            <a:off x="2242402" y="3341825"/>
            <a:ext cx="187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5"/>
          </p:nvPr>
        </p:nvSpPr>
        <p:spPr>
          <a:xfrm>
            <a:off x="2087410" y="3782550"/>
            <a:ext cx="22296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6"/>
          </p:nvPr>
        </p:nvSpPr>
        <p:spPr>
          <a:xfrm>
            <a:off x="6109156" y="333972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5932350" y="3782554"/>
            <a:ext cx="22374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/>
          </p:nvPr>
        </p:nvSpPr>
        <p:spPr>
          <a:xfrm>
            <a:off x="6109156" y="198586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5932362" y="2424850"/>
            <a:ext cx="22374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13" hasCustomPrompt="1"/>
          </p:nvPr>
        </p:nvSpPr>
        <p:spPr>
          <a:xfrm rot="1296">
            <a:off x="4795981" y="1964342"/>
            <a:ext cx="795600" cy="5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 rot="1302">
            <a:off x="882700" y="1964200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15"/>
          </p:nvPr>
        </p:nvSpPr>
        <p:spPr>
          <a:xfrm>
            <a:off x="720000" y="935913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13"/>
          <p:cNvGrpSpPr/>
          <p:nvPr/>
        </p:nvGrpSpPr>
        <p:grpSpPr>
          <a:xfrm>
            <a:off x="7764407" y="575481"/>
            <a:ext cx="1308352" cy="1308606"/>
            <a:chOff x="7764407" y="575481"/>
            <a:chExt cx="1308352" cy="1308606"/>
          </a:xfrm>
        </p:grpSpPr>
        <p:sp>
          <p:nvSpPr>
            <p:cNvPr id="173" name="Google Shape;173;p13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3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175" name="Google Shape;175;p13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3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3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3"/>
          <p:cNvSpPr/>
          <p:nvPr/>
        </p:nvSpPr>
        <p:spPr>
          <a:xfrm>
            <a:off x="7455971" y="575487"/>
            <a:ext cx="593886" cy="593996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4"/>
          <p:cNvGrpSpPr/>
          <p:nvPr/>
        </p:nvGrpSpPr>
        <p:grpSpPr>
          <a:xfrm>
            <a:off x="1160658" y="717681"/>
            <a:ext cx="6822668" cy="360474"/>
            <a:chOff x="552450" y="401675"/>
            <a:chExt cx="8079900" cy="426900"/>
          </a:xfrm>
        </p:grpSpPr>
        <p:sp>
          <p:nvSpPr>
            <p:cNvPr id="182" name="Google Shape;182;p14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/>
          <p:nvPr/>
        </p:nvSpPr>
        <p:spPr>
          <a:xfrm>
            <a:off x="1160653" y="1133608"/>
            <a:ext cx="6822600" cy="32922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title"/>
          </p:nvPr>
        </p:nvSpPr>
        <p:spPr>
          <a:xfrm rot="-732">
            <a:off x="2457400" y="3203847"/>
            <a:ext cx="42291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1"/>
          </p:nvPr>
        </p:nvSpPr>
        <p:spPr>
          <a:xfrm>
            <a:off x="2457400" y="1533250"/>
            <a:ext cx="42291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5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92" name="Google Shape;192;p15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1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6706361" y="974537"/>
            <a:ext cx="699681" cy="197401"/>
          </a:xfrm>
          <a:custGeom>
            <a:avLst/>
            <a:gdLst/>
            <a:ahLst/>
            <a:cxnLst/>
            <a:rect l="l" t="t" r="r" b="b"/>
            <a:pathLst>
              <a:path w="5508" h="1554" extrusionOk="0">
                <a:moveTo>
                  <a:pt x="778" y="1"/>
                </a:moveTo>
                <a:lnTo>
                  <a:pt x="4732" y="1"/>
                </a:lnTo>
                <a:cubicBezTo>
                  <a:pt x="5158" y="1"/>
                  <a:pt x="5508" y="350"/>
                  <a:pt x="5508" y="776"/>
                </a:cubicBezTo>
                <a:lnTo>
                  <a:pt x="5508" y="776"/>
                </a:lnTo>
                <a:cubicBezTo>
                  <a:pt x="5508" y="1204"/>
                  <a:pt x="5158" y="1553"/>
                  <a:pt x="4732" y="1553"/>
                </a:cubicBezTo>
                <a:lnTo>
                  <a:pt x="778" y="1553"/>
                </a:lnTo>
                <a:cubicBezTo>
                  <a:pt x="352" y="1553"/>
                  <a:pt x="3" y="1204"/>
                  <a:pt x="3" y="776"/>
                </a:cubicBezTo>
                <a:lnTo>
                  <a:pt x="3" y="776"/>
                </a:lnTo>
                <a:cubicBezTo>
                  <a:pt x="1" y="350"/>
                  <a:pt x="350" y="1"/>
                  <a:pt x="7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 rot="1454574">
            <a:off x="7429934" y="440631"/>
            <a:ext cx="1199725" cy="1169337"/>
            <a:chOff x="7352643" y="433005"/>
            <a:chExt cx="1199742" cy="1169354"/>
          </a:xfrm>
        </p:grpSpPr>
        <p:sp>
          <p:nvSpPr>
            <p:cNvPr id="199" name="Google Shape;199;p15"/>
            <p:cNvSpPr/>
            <p:nvPr/>
          </p:nvSpPr>
          <p:spPr>
            <a:xfrm rot="-562243">
              <a:off x="7524655" y="539535"/>
              <a:ext cx="956261" cy="9562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 rot="-9675424">
              <a:off x="7476279" y="557078"/>
              <a:ext cx="921645" cy="921645"/>
            </a:xfrm>
            <a:custGeom>
              <a:avLst/>
              <a:gdLst/>
              <a:ahLst/>
              <a:cxnLst/>
              <a:rect l="l" t="t" r="r" b="b"/>
              <a:pathLst>
                <a:path w="18323" h="18323" extrusionOk="0">
                  <a:moveTo>
                    <a:pt x="15639" y="2684"/>
                  </a:moveTo>
                  <a:cubicBezTo>
                    <a:pt x="17358" y="4401"/>
                    <a:pt x="18323" y="6731"/>
                    <a:pt x="18323" y="9162"/>
                  </a:cubicBezTo>
                  <a:cubicBezTo>
                    <a:pt x="18323" y="11590"/>
                    <a:pt x="17358" y="13920"/>
                    <a:pt x="15639" y="15639"/>
                  </a:cubicBezTo>
                  <a:cubicBezTo>
                    <a:pt x="13922" y="17356"/>
                    <a:pt x="11592" y="18323"/>
                    <a:pt x="9162" y="18323"/>
                  </a:cubicBezTo>
                  <a:cubicBezTo>
                    <a:pt x="6733" y="18323"/>
                    <a:pt x="4403" y="17356"/>
                    <a:pt x="2684" y="15639"/>
                  </a:cubicBezTo>
                  <a:cubicBezTo>
                    <a:pt x="967" y="13920"/>
                    <a:pt x="1" y="11590"/>
                    <a:pt x="1" y="9162"/>
                  </a:cubicBezTo>
                  <a:cubicBezTo>
                    <a:pt x="1" y="6731"/>
                    <a:pt x="967" y="4401"/>
                    <a:pt x="2684" y="2684"/>
                  </a:cubicBezTo>
                  <a:cubicBezTo>
                    <a:pt x="4403" y="965"/>
                    <a:pt x="6733" y="1"/>
                    <a:pt x="9162" y="1"/>
                  </a:cubicBezTo>
                  <a:cubicBezTo>
                    <a:pt x="11592" y="1"/>
                    <a:pt x="13922" y="965"/>
                    <a:pt x="15639" y="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 rot="-9675424">
              <a:off x="7722870" y="932008"/>
              <a:ext cx="503703" cy="516228"/>
            </a:xfrm>
            <a:custGeom>
              <a:avLst/>
              <a:gdLst/>
              <a:ahLst/>
              <a:cxnLst/>
              <a:rect l="l" t="t" r="r" b="b"/>
              <a:pathLst>
                <a:path w="10014" h="10263" extrusionOk="0">
                  <a:moveTo>
                    <a:pt x="8596" y="30"/>
                  </a:moveTo>
                  <a:cubicBezTo>
                    <a:pt x="9008" y="54"/>
                    <a:pt x="9368" y="246"/>
                    <a:pt x="9620" y="536"/>
                  </a:cubicBezTo>
                  <a:cubicBezTo>
                    <a:pt x="9871" y="823"/>
                    <a:pt x="10013" y="1206"/>
                    <a:pt x="9986" y="1617"/>
                  </a:cubicBezTo>
                  <a:cubicBezTo>
                    <a:pt x="9962" y="2028"/>
                    <a:pt x="9769" y="2388"/>
                    <a:pt x="9481" y="2641"/>
                  </a:cubicBezTo>
                  <a:cubicBezTo>
                    <a:pt x="9193" y="2892"/>
                    <a:pt x="8810" y="3034"/>
                    <a:pt x="8401" y="3009"/>
                  </a:cubicBezTo>
                  <a:cubicBezTo>
                    <a:pt x="7990" y="2983"/>
                    <a:pt x="7630" y="2789"/>
                    <a:pt x="7379" y="2501"/>
                  </a:cubicBezTo>
                  <a:cubicBezTo>
                    <a:pt x="7126" y="2214"/>
                    <a:pt x="6984" y="1831"/>
                    <a:pt x="7011" y="1420"/>
                  </a:cubicBezTo>
                  <a:cubicBezTo>
                    <a:pt x="7036" y="1009"/>
                    <a:pt x="7229" y="649"/>
                    <a:pt x="7517" y="398"/>
                  </a:cubicBezTo>
                  <a:cubicBezTo>
                    <a:pt x="7805" y="145"/>
                    <a:pt x="8187" y="1"/>
                    <a:pt x="8596" y="30"/>
                  </a:cubicBezTo>
                  <a:close/>
                  <a:moveTo>
                    <a:pt x="3032" y="6968"/>
                  </a:moveTo>
                  <a:cubicBezTo>
                    <a:pt x="3482" y="6995"/>
                    <a:pt x="3879" y="7206"/>
                    <a:pt x="4155" y="7519"/>
                  </a:cubicBezTo>
                  <a:cubicBezTo>
                    <a:pt x="4432" y="7836"/>
                    <a:pt x="4587" y="8255"/>
                    <a:pt x="4558" y="8707"/>
                  </a:cubicBezTo>
                  <a:cubicBezTo>
                    <a:pt x="4531" y="9158"/>
                    <a:pt x="4319" y="9555"/>
                    <a:pt x="4007" y="9830"/>
                  </a:cubicBezTo>
                  <a:cubicBezTo>
                    <a:pt x="3690" y="10108"/>
                    <a:pt x="3270" y="10262"/>
                    <a:pt x="2818" y="10233"/>
                  </a:cubicBezTo>
                  <a:cubicBezTo>
                    <a:pt x="2368" y="10205"/>
                    <a:pt x="1971" y="9995"/>
                    <a:pt x="1695" y="9680"/>
                  </a:cubicBezTo>
                  <a:cubicBezTo>
                    <a:pt x="1418" y="9366"/>
                    <a:pt x="1263" y="8946"/>
                    <a:pt x="1292" y="8496"/>
                  </a:cubicBezTo>
                  <a:cubicBezTo>
                    <a:pt x="1319" y="8045"/>
                    <a:pt x="1531" y="7648"/>
                    <a:pt x="1843" y="7373"/>
                  </a:cubicBezTo>
                  <a:cubicBezTo>
                    <a:pt x="2160" y="7093"/>
                    <a:pt x="2582" y="6937"/>
                    <a:pt x="3032" y="6968"/>
                  </a:cubicBezTo>
                  <a:close/>
                  <a:moveTo>
                    <a:pt x="3949" y="7702"/>
                  </a:moveTo>
                  <a:cubicBezTo>
                    <a:pt x="3721" y="7441"/>
                    <a:pt x="3392" y="7268"/>
                    <a:pt x="3015" y="7241"/>
                  </a:cubicBezTo>
                  <a:cubicBezTo>
                    <a:pt x="2641" y="7217"/>
                    <a:pt x="2292" y="7348"/>
                    <a:pt x="2033" y="7576"/>
                  </a:cubicBezTo>
                  <a:cubicBezTo>
                    <a:pt x="1769" y="7805"/>
                    <a:pt x="1597" y="8134"/>
                    <a:pt x="1572" y="8510"/>
                  </a:cubicBezTo>
                  <a:cubicBezTo>
                    <a:pt x="1545" y="8884"/>
                    <a:pt x="1677" y="9234"/>
                    <a:pt x="1905" y="9493"/>
                  </a:cubicBezTo>
                  <a:cubicBezTo>
                    <a:pt x="2135" y="9756"/>
                    <a:pt x="2464" y="9929"/>
                    <a:pt x="2839" y="9954"/>
                  </a:cubicBezTo>
                  <a:cubicBezTo>
                    <a:pt x="3215" y="9980"/>
                    <a:pt x="3565" y="9849"/>
                    <a:pt x="3824" y="9621"/>
                  </a:cubicBezTo>
                  <a:cubicBezTo>
                    <a:pt x="4085" y="9390"/>
                    <a:pt x="4258" y="9061"/>
                    <a:pt x="4284" y="8687"/>
                  </a:cubicBezTo>
                  <a:cubicBezTo>
                    <a:pt x="4307" y="8313"/>
                    <a:pt x="4177" y="7965"/>
                    <a:pt x="3949" y="7702"/>
                  </a:cubicBezTo>
                  <a:close/>
                  <a:moveTo>
                    <a:pt x="1027" y="4124"/>
                  </a:moveTo>
                  <a:cubicBezTo>
                    <a:pt x="1288" y="4142"/>
                    <a:pt x="1518" y="4262"/>
                    <a:pt x="1679" y="4445"/>
                  </a:cubicBezTo>
                  <a:cubicBezTo>
                    <a:pt x="1841" y="4628"/>
                    <a:pt x="1932" y="4872"/>
                    <a:pt x="1913" y="5134"/>
                  </a:cubicBezTo>
                  <a:cubicBezTo>
                    <a:pt x="1895" y="5397"/>
                    <a:pt x="1776" y="5625"/>
                    <a:pt x="1592" y="5787"/>
                  </a:cubicBezTo>
                  <a:cubicBezTo>
                    <a:pt x="1409" y="5946"/>
                    <a:pt x="1165" y="6038"/>
                    <a:pt x="904" y="6022"/>
                  </a:cubicBezTo>
                  <a:cubicBezTo>
                    <a:pt x="640" y="6003"/>
                    <a:pt x="412" y="5882"/>
                    <a:pt x="254" y="5699"/>
                  </a:cubicBezTo>
                  <a:cubicBezTo>
                    <a:pt x="91" y="5516"/>
                    <a:pt x="1" y="5273"/>
                    <a:pt x="19" y="5010"/>
                  </a:cubicBezTo>
                  <a:cubicBezTo>
                    <a:pt x="36" y="4749"/>
                    <a:pt x="157" y="4519"/>
                    <a:pt x="340" y="4360"/>
                  </a:cubicBezTo>
                  <a:cubicBezTo>
                    <a:pt x="523" y="4196"/>
                    <a:pt x="768" y="4105"/>
                    <a:pt x="1027" y="4124"/>
                  </a:cubicBezTo>
                  <a:close/>
                  <a:moveTo>
                    <a:pt x="1471" y="4628"/>
                  </a:moveTo>
                  <a:cubicBezTo>
                    <a:pt x="1358" y="4496"/>
                    <a:pt x="1196" y="4412"/>
                    <a:pt x="1008" y="4399"/>
                  </a:cubicBezTo>
                  <a:cubicBezTo>
                    <a:pt x="823" y="4387"/>
                    <a:pt x="651" y="4451"/>
                    <a:pt x="521" y="4566"/>
                  </a:cubicBezTo>
                  <a:cubicBezTo>
                    <a:pt x="390" y="4679"/>
                    <a:pt x="305" y="4842"/>
                    <a:pt x="291" y="5029"/>
                  </a:cubicBezTo>
                  <a:cubicBezTo>
                    <a:pt x="278" y="5214"/>
                    <a:pt x="342" y="5389"/>
                    <a:pt x="455" y="5518"/>
                  </a:cubicBezTo>
                  <a:cubicBezTo>
                    <a:pt x="568" y="5646"/>
                    <a:pt x="733" y="5734"/>
                    <a:pt x="918" y="5746"/>
                  </a:cubicBezTo>
                  <a:cubicBezTo>
                    <a:pt x="1103" y="5759"/>
                    <a:pt x="1278" y="5695"/>
                    <a:pt x="1407" y="5582"/>
                  </a:cubicBezTo>
                  <a:cubicBezTo>
                    <a:pt x="1535" y="5469"/>
                    <a:pt x="1623" y="5304"/>
                    <a:pt x="1636" y="5119"/>
                  </a:cubicBezTo>
                  <a:cubicBezTo>
                    <a:pt x="1648" y="4928"/>
                    <a:pt x="1584" y="4757"/>
                    <a:pt x="1471" y="4628"/>
                  </a:cubicBezTo>
                  <a:close/>
                  <a:moveTo>
                    <a:pt x="8578" y="305"/>
                  </a:moveTo>
                  <a:cubicBezTo>
                    <a:pt x="8245" y="285"/>
                    <a:pt x="7930" y="400"/>
                    <a:pt x="7700" y="603"/>
                  </a:cubicBezTo>
                  <a:cubicBezTo>
                    <a:pt x="7465" y="809"/>
                    <a:pt x="7311" y="1101"/>
                    <a:pt x="7289" y="1436"/>
                  </a:cubicBezTo>
                  <a:cubicBezTo>
                    <a:pt x="7268" y="1769"/>
                    <a:pt x="7383" y="2080"/>
                    <a:pt x="7587" y="2314"/>
                  </a:cubicBezTo>
                  <a:cubicBezTo>
                    <a:pt x="7790" y="2549"/>
                    <a:pt x="8084" y="2703"/>
                    <a:pt x="8420" y="2726"/>
                  </a:cubicBezTo>
                  <a:cubicBezTo>
                    <a:pt x="8753" y="2746"/>
                    <a:pt x="9065" y="2631"/>
                    <a:pt x="9298" y="2427"/>
                  </a:cubicBezTo>
                  <a:cubicBezTo>
                    <a:pt x="9532" y="2224"/>
                    <a:pt x="9686" y="1930"/>
                    <a:pt x="9709" y="1595"/>
                  </a:cubicBezTo>
                  <a:cubicBezTo>
                    <a:pt x="9756" y="926"/>
                    <a:pt x="9250" y="348"/>
                    <a:pt x="8578" y="305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 rot="-9675424">
              <a:off x="7501831" y="548847"/>
              <a:ext cx="847906" cy="768734"/>
            </a:xfrm>
            <a:custGeom>
              <a:avLst/>
              <a:gdLst/>
              <a:ahLst/>
              <a:cxnLst/>
              <a:rect l="l" t="t" r="r" b="b"/>
              <a:pathLst>
                <a:path w="16857" h="15283" extrusionOk="0">
                  <a:moveTo>
                    <a:pt x="14493" y="0"/>
                  </a:moveTo>
                  <a:cubicBezTo>
                    <a:pt x="15653" y="1289"/>
                    <a:pt x="16445" y="2904"/>
                    <a:pt x="16725" y="4676"/>
                  </a:cubicBezTo>
                  <a:cubicBezTo>
                    <a:pt x="16272" y="4697"/>
                    <a:pt x="15859" y="4874"/>
                    <a:pt x="15534" y="5159"/>
                  </a:cubicBezTo>
                  <a:cubicBezTo>
                    <a:pt x="15160" y="5488"/>
                    <a:pt x="14911" y="5961"/>
                    <a:pt x="14874" y="6498"/>
                  </a:cubicBezTo>
                  <a:cubicBezTo>
                    <a:pt x="14839" y="7035"/>
                    <a:pt x="15026" y="7537"/>
                    <a:pt x="15355" y="7911"/>
                  </a:cubicBezTo>
                  <a:cubicBezTo>
                    <a:pt x="15645" y="8244"/>
                    <a:pt x="16048" y="8476"/>
                    <a:pt x="16509" y="8552"/>
                  </a:cubicBezTo>
                  <a:cubicBezTo>
                    <a:pt x="15478" y="12311"/>
                    <a:pt x="12131" y="15053"/>
                    <a:pt x="8187" y="15266"/>
                  </a:cubicBezTo>
                  <a:cubicBezTo>
                    <a:pt x="8195" y="15201"/>
                    <a:pt x="8201" y="15139"/>
                    <a:pt x="8207" y="15075"/>
                  </a:cubicBezTo>
                  <a:cubicBezTo>
                    <a:pt x="8244" y="14479"/>
                    <a:pt x="8039" y="13926"/>
                    <a:pt x="7677" y="13510"/>
                  </a:cubicBezTo>
                  <a:cubicBezTo>
                    <a:pt x="7313" y="13093"/>
                    <a:pt x="6790" y="12819"/>
                    <a:pt x="6196" y="12780"/>
                  </a:cubicBezTo>
                  <a:cubicBezTo>
                    <a:pt x="5602" y="12741"/>
                    <a:pt x="5047" y="12947"/>
                    <a:pt x="4631" y="13309"/>
                  </a:cubicBezTo>
                  <a:cubicBezTo>
                    <a:pt x="4288" y="13611"/>
                    <a:pt x="4043" y="14016"/>
                    <a:pt x="3942" y="14485"/>
                  </a:cubicBezTo>
                  <a:cubicBezTo>
                    <a:pt x="2320" y="13759"/>
                    <a:pt x="954" y="12583"/>
                    <a:pt x="0" y="11117"/>
                  </a:cubicBezTo>
                  <a:cubicBezTo>
                    <a:pt x="3899" y="11551"/>
                    <a:pt x="5402" y="10839"/>
                    <a:pt x="6829" y="7921"/>
                  </a:cubicBezTo>
                  <a:cubicBezTo>
                    <a:pt x="8343" y="4826"/>
                    <a:pt x="11113" y="8604"/>
                    <a:pt x="12322" y="3691"/>
                  </a:cubicBezTo>
                  <a:cubicBezTo>
                    <a:pt x="12892" y="1372"/>
                    <a:pt x="13749" y="391"/>
                    <a:pt x="14493" y="0"/>
                  </a:cubicBezTo>
                  <a:close/>
                  <a:moveTo>
                    <a:pt x="16764" y="4954"/>
                  </a:moveTo>
                  <a:cubicBezTo>
                    <a:pt x="16365" y="4966"/>
                    <a:pt x="16001" y="5120"/>
                    <a:pt x="15717" y="5367"/>
                  </a:cubicBezTo>
                  <a:cubicBezTo>
                    <a:pt x="15396" y="5649"/>
                    <a:pt x="15180" y="6056"/>
                    <a:pt x="15151" y="6513"/>
                  </a:cubicBezTo>
                  <a:cubicBezTo>
                    <a:pt x="15123" y="6973"/>
                    <a:pt x="15283" y="7403"/>
                    <a:pt x="15563" y="7724"/>
                  </a:cubicBezTo>
                  <a:cubicBezTo>
                    <a:pt x="15818" y="8014"/>
                    <a:pt x="16171" y="8217"/>
                    <a:pt x="16579" y="8277"/>
                  </a:cubicBezTo>
                  <a:cubicBezTo>
                    <a:pt x="16700" y="7771"/>
                    <a:pt x="16782" y="7251"/>
                    <a:pt x="16815" y="6714"/>
                  </a:cubicBezTo>
                  <a:cubicBezTo>
                    <a:pt x="16856" y="6118"/>
                    <a:pt x="16838" y="5528"/>
                    <a:pt x="16764" y="4954"/>
                  </a:cubicBezTo>
                  <a:close/>
                  <a:moveTo>
                    <a:pt x="7905" y="15277"/>
                  </a:moveTo>
                  <a:cubicBezTo>
                    <a:pt x="7919" y="15205"/>
                    <a:pt x="7930" y="15133"/>
                    <a:pt x="7932" y="15055"/>
                  </a:cubicBezTo>
                  <a:cubicBezTo>
                    <a:pt x="7965" y="14536"/>
                    <a:pt x="7786" y="14053"/>
                    <a:pt x="7469" y="13693"/>
                  </a:cubicBezTo>
                  <a:cubicBezTo>
                    <a:pt x="7150" y="13329"/>
                    <a:pt x="6696" y="13091"/>
                    <a:pt x="6178" y="13056"/>
                  </a:cubicBezTo>
                  <a:cubicBezTo>
                    <a:pt x="5659" y="13021"/>
                    <a:pt x="5176" y="13200"/>
                    <a:pt x="4816" y="13518"/>
                  </a:cubicBezTo>
                  <a:cubicBezTo>
                    <a:pt x="4506" y="13790"/>
                    <a:pt x="4284" y="14164"/>
                    <a:pt x="4208" y="14594"/>
                  </a:cubicBezTo>
                  <a:cubicBezTo>
                    <a:pt x="5098" y="14960"/>
                    <a:pt x="6064" y="15190"/>
                    <a:pt x="7082" y="15258"/>
                  </a:cubicBezTo>
                  <a:cubicBezTo>
                    <a:pt x="7358" y="15279"/>
                    <a:pt x="7633" y="15283"/>
                    <a:pt x="7905" y="15277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5"/>
          <p:cNvSpPr/>
          <p:nvPr/>
        </p:nvSpPr>
        <p:spPr>
          <a:xfrm>
            <a:off x="5887211" y="974537"/>
            <a:ext cx="699681" cy="197401"/>
          </a:xfrm>
          <a:custGeom>
            <a:avLst/>
            <a:gdLst/>
            <a:ahLst/>
            <a:cxnLst/>
            <a:rect l="l" t="t" r="r" b="b"/>
            <a:pathLst>
              <a:path w="5508" h="1554" extrusionOk="0">
                <a:moveTo>
                  <a:pt x="778" y="1"/>
                </a:moveTo>
                <a:lnTo>
                  <a:pt x="4732" y="1"/>
                </a:lnTo>
                <a:cubicBezTo>
                  <a:pt x="5158" y="1"/>
                  <a:pt x="5508" y="350"/>
                  <a:pt x="5508" y="776"/>
                </a:cubicBezTo>
                <a:lnTo>
                  <a:pt x="5508" y="776"/>
                </a:lnTo>
                <a:cubicBezTo>
                  <a:pt x="5508" y="1204"/>
                  <a:pt x="5158" y="1553"/>
                  <a:pt x="4732" y="1553"/>
                </a:cubicBezTo>
                <a:lnTo>
                  <a:pt x="778" y="1553"/>
                </a:lnTo>
                <a:cubicBezTo>
                  <a:pt x="352" y="1553"/>
                  <a:pt x="3" y="1204"/>
                  <a:pt x="3" y="776"/>
                </a:cubicBezTo>
                <a:lnTo>
                  <a:pt x="3" y="776"/>
                </a:lnTo>
                <a:cubicBezTo>
                  <a:pt x="1" y="350"/>
                  <a:pt x="350" y="1"/>
                  <a:pt x="77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15"/>
          <p:cNvGrpSpPr/>
          <p:nvPr/>
        </p:nvGrpSpPr>
        <p:grpSpPr>
          <a:xfrm rot="2954896">
            <a:off x="168653" y="4078555"/>
            <a:ext cx="862337" cy="840495"/>
            <a:chOff x="7352643" y="433005"/>
            <a:chExt cx="1199742" cy="1169354"/>
          </a:xfrm>
        </p:grpSpPr>
        <p:sp>
          <p:nvSpPr>
            <p:cNvPr id="205" name="Google Shape;205;p15"/>
            <p:cNvSpPr/>
            <p:nvPr/>
          </p:nvSpPr>
          <p:spPr>
            <a:xfrm rot="-562243">
              <a:off x="7524655" y="539535"/>
              <a:ext cx="956261" cy="9562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 rot="-9675424">
              <a:off x="7476279" y="557078"/>
              <a:ext cx="921645" cy="921645"/>
            </a:xfrm>
            <a:custGeom>
              <a:avLst/>
              <a:gdLst/>
              <a:ahLst/>
              <a:cxnLst/>
              <a:rect l="l" t="t" r="r" b="b"/>
              <a:pathLst>
                <a:path w="18323" h="18323" extrusionOk="0">
                  <a:moveTo>
                    <a:pt x="15639" y="2684"/>
                  </a:moveTo>
                  <a:cubicBezTo>
                    <a:pt x="17358" y="4401"/>
                    <a:pt x="18323" y="6731"/>
                    <a:pt x="18323" y="9162"/>
                  </a:cubicBezTo>
                  <a:cubicBezTo>
                    <a:pt x="18323" y="11590"/>
                    <a:pt x="17358" y="13920"/>
                    <a:pt x="15639" y="15639"/>
                  </a:cubicBezTo>
                  <a:cubicBezTo>
                    <a:pt x="13922" y="17356"/>
                    <a:pt x="11592" y="18323"/>
                    <a:pt x="9162" y="18323"/>
                  </a:cubicBezTo>
                  <a:cubicBezTo>
                    <a:pt x="6733" y="18323"/>
                    <a:pt x="4403" y="17356"/>
                    <a:pt x="2684" y="15639"/>
                  </a:cubicBezTo>
                  <a:cubicBezTo>
                    <a:pt x="967" y="13920"/>
                    <a:pt x="1" y="11590"/>
                    <a:pt x="1" y="9162"/>
                  </a:cubicBezTo>
                  <a:cubicBezTo>
                    <a:pt x="1" y="6731"/>
                    <a:pt x="967" y="4401"/>
                    <a:pt x="2684" y="2684"/>
                  </a:cubicBezTo>
                  <a:cubicBezTo>
                    <a:pt x="4403" y="965"/>
                    <a:pt x="6733" y="1"/>
                    <a:pt x="9162" y="1"/>
                  </a:cubicBezTo>
                  <a:cubicBezTo>
                    <a:pt x="11592" y="1"/>
                    <a:pt x="13922" y="965"/>
                    <a:pt x="15639" y="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 rot="-9675424">
              <a:off x="7722870" y="932008"/>
              <a:ext cx="503703" cy="516228"/>
            </a:xfrm>
            <a:custGeom>
              <a:avLst/>
              <a:gdLst/>
              <a:ahLst/>
              <a:cxnLst/>
              <a:rect l="l" t="t" r="r" b="b"/>
              <a:pathLst>
                <a:path w="10014" h="10263" extrusionOk="0">
                  <a:moveTo>
                    <a:pt x="8596" y="30"/>
                  </a:moveTo>
                  <a:cubicBezTo>
                    <a:pt x="9008" y="54"/>
                    <a:pt x="9368" y="246"/>
                    <a:pt x="9620" y="536"/>
                  </a:cubicBezTo>
                  <a:cubicBezTo>
                    <a:pt x="9871" y="823"/>
                    <a:pt x="10013" y="1206"/>
                    <a:pt x="9986" y="1617"/>
                  </a:cubicBezTo>
                  <a:cubicBezTo>
                    <a:pt x="9962" y="2028"/>
                    <a:pt x="9769" y="2388"/>
                    <a:pt x="9481" y="2641"/>
                  </a:cubicBezTo>
                  <a:cubicBezTo>
                    <a:pt x="9193" y="2892"/>
                    <a:pt x="8810" y="3034"/>
                    <a:pt x="8401" y="3009"/>
                  </a:cubicBezTo>
                  <a:cubicBezTo>
                    <a:pt x="7990" y="2983"/>
                    <a:pt x="7630" y="2789"/>
                    <a:pt x="7379" y="2501"/>
                  </a:cubicBezTo>
                  <a:cubicBezTo>
                    <a:pt x="7126" y="2214"/>
                    <a:pt x="6984" y="1831"/>
                    <a:pt x="7011" y="1420"/>
                  </a:cubicBezTo>
                  <a:cubicBezTo>
                    <a:pt x="7036" y="1009"/>
                    <a:pt x="7229" y="649"/>
                    <a:pt x="7517" y="398"/>
                  </a:cubicBezTo>
                  <a:cubicBezTo>
                    <a:pt x="7805" y="145"/>
                    <a:pt x="8187" y="1"/>
                    <a:pt x="8596" y="30"/>
                  </a:cubicBezTo>
                  <a:close/>
                  <a:moveTo>
                    <a:pt x="3032" y="6968"/>
                  </a:moveTo>
                  <a:cubicBezTo>
                    <a:pt x="3482" y="6995"/>
                    <a:pt x="3879" y="7206"/>
                    <a:pt x="4155" y="7519"/>
                  </a:cubicBezTo>
                  <a:cubicBezTo>
                    <a:pt x="4432" y="7836"/>
                    <a:pt x="4587" y="8255"/>
                    <a:pt x="4558" y="8707"/>
                  </a:cubicBezTo>
                  <a:cubicBezTo>
                    <a:pt x="4531" y="9158"/>
                    <a:pt x="4319" y="9555"/>
                    <a:pt x="4007" y="9830"/>
                  </a:cubicBezTo>
                  <a:cubicBezTo>
                    <a:pt x="3690" y="10108"/>
                    <a:pt x="3270" y="10262"/>
                    <a:pt x="2818" y="10233"/>
                  </a:cubicBezTo>
                  <a:cubicBezTo>
                    <a:pt x="2368" y="10205"/>
                    <a:pt x="1971" y="9995"/>
                    <a:pt x="1695" y="9680"/>
                  </a:cubicBezTo>
                  <a:cubicBezTo>
                    <a:pt x="1418" y="9366"/>
                    <a:pt x="1263" y="8946"/>
                    <a:pt x="1292" y="8496"/>
                  </a:cubicBezTo>
                  <a:cubicBezTo>
                    <a:pt x="1319" y="8045"/>
                    <a:pt x="1531" y="7648"/>
                    <a:pt x="1843" y="7373"/>
                  </a:cubicBezTo>
                  <a:cubicBezTo>
                    <a:pt x="2160" y="7093"/>
                    <a:pt x="2582" y="6937"/>
                    <a:pt x="3032" y="6968"/>
                  </a:cubicBezTo>
                  <a:close/>
                  <a:moveTo>
                    <a:pt x="3949" y="7702"/>
                  </a:moveTo>
                  <a:cubicBezTo>
                    <a:pt x="3721" y="7441"/>
                    <a:pt x="3392" y="7268"/>
                    <a:pt x="3015" y="7241"/>
                  </a:cubicBezTo>
                  <a:cubicBezTo>
                    <a:pt x="2641" y="7217"/>
                    <a:pt x="2292" y="7348"/>
                    <a:pt x="2033" y="7576"/>
                  </a:cubicBezTo>
                  <a:cubicBezTo>
                    <a:pt x="1769" y="7805"/>
                    <a:pt x="1597" y="8134"/>
                    <a:pt x="1572" y="8510"/>
                  </a:cubicBezTo>
                  <a:cubicBezTo>
                    <a:pt x="1545" y="8884"/>
                    <a:pt x="1677" y="9234"/>
                    <a:pt x="1905" y="9493"/>
                  </a:cubicBezTo>
                  <a:cubicBezTo>
                    <a:pt x="2135" y="9756"/>
                    <a:pt x="2464" y="9929"/>
                    <a:pt x="2839" y="9954"/>
                  </a:cubicBezTo>
                  <a:cubicBezTo>
                    <a:pt x="3215" y="9980"/>
                    <a:pt x="3565" y="9849"/>
                    <a:pt x="3824" y="9621"/>
                  </a:cubicBezTo>
                  <a:cubicBezTo>
                    <a:pt x="4085" y="9390"/>
                    <a:pt x="4258" y="9061"/>
                    <a:pt x="4284" y="8687"/>
                  </a:cubicBezTo>
                  <a:cubicBezTo>
                    <a:pt x="4307" y="8313"/>
                    <a:pt x="4177" y="7965"/>
                    <a:pt x="3949" y="7702"/>
                  </a:cubicBezTo>
                  <a:close/>
                  <a:moveTo>
                    <a:pt x="1027" y="4124"/>
                  </a:moveTo>
                  <a:cubicBezTo>
                    <a:pt x="1288" y="4142"/>
                    <a:pt x="1518" y="4262"/>
                    <a:pt x="1679" y="4445"/>
                  </a:cubicBezTo>
                  <a:cubicBezTo>
                    <a:pt x="1841" y="4628"/>
                    <a:pt x="1932" y="4872"/>
                    <a:pt x="1913" y="5134"/>
                  </a:cubicBezTo>
                  <a:cubicBezTo>
                    <a:pt x="1895" y="5397"/>
                    <a:pt x="1776" y="5625"/>
                    <a:pt x="1592" y="5787"/>
                  </a:cubicBezTo>
                  <a:cubicBezTo>
                    <a:pt x="1409" y="5946"/>
                    <a:pt x="1165" y="6038"/>
                    <a:pt x="904" y="6022"/>
                  </a:cubicBezTo>
                  <a:cubicBezTo>
                    <a:pt x="640" y="6003"/>
                    <a:pt x="412" y="5882"/>
                    <a:pt x="254" y="5699"/>
                  </a:cubicBezTo>
                  <a:cubicBezTo>
                    <a:pt x="91" y="5516"/>
                    <a:pt x="1" y="5273"/>
                    <a:pt x="19" y="5010"/>
                  </a:cubicBezTo>
                  <a:cubicBezTo>
                    <a:pt x="36" y="4749"/>
                    <a:pt x="157" y="4519"/>
                    <a:pt x="340" y="4360"/>
                  </a:cubicBezTo>
                  <a:cubicBezTo>
                    <a:pt x="523" y="4196"/>
                    <a:pt x="768" y="4105"/>
                    <a:pt x="1027" y="4124"/>
                  </a:cubicBezTo>
                  <a:close/>
                  <a:moveTo>
                    <a:pt x="1471" y="4628"/>
                  </a:moveTo>
                  <a:cubicBezTo>
                    <a:pt x="1358" y="4496"/>
                    <a:pt x="1196" y="4412"/>
                    <a:pt x="1008" y="4399"/>
                  </a:cubicBezTo>
                  <a:cubicBezTo>
                    <a:pt x="823" y="4387"/>
                    <a:pt x="651" y="4451"/>
                    <a:pt x="521" y="4566"/>
                  </a:cubicBezTo>
                  <a:cubicBezTo>
                    <a:pt x="390" y="4679"/>
                    <a:pt x="305" y="4842"/>
                    <a:pt x="291" y="5029"/>
                  </a:cubicBezTo>
                  <a:cubicBezTo>
                    <a:pt x="278" y="5214"/>
                    <a:pt x="342" y="5389"/>
                    <a:pt x="455" y="5518"/>
                  </a:cubicBezTo>
                  <a:cubicBezTo>
                    <a:pt x="568" y="5646"/>
                    <a:pt x="733" y="5734"/>
                    <a:pt x="918" y="5746"/>
                  </a:cubicBezTo>
                  <a:cubicBezTo>
                    <a:pt x="1103" y="5759"/>
                    <a:pt x="1278" y="5695"/>
                    <a:pt x="1407" y="5582"/>
                  </a:cubicBezTo>
                  <a:cubicBezTo>
                    <a:pt x="1535" y="5469"/>
                    <a:pt x="1623" y="5304"/>
                    <a:pt x="1636" y="5119"/>
                  </a:cubicBezTo>
                  <a:cubicBezTo>
                    <a:pt x="1648" y="4928"/>
                    <a:pt x="1584" y="4757"/>
                    <a:pt x="1471" y="4628"/>
                  </a:cubicBezTo>
                  <a:close/>
                  <a:moveTo>
                    <a:pt x="8578" y="305"/>
                  </a:moveTo>
                  <a:cubicBezTo>
                    <a:pt x="8245" y="285"/>
                    <a:pt x="7930" y="400"/>
                    <a:pt x="7700" y="603"/>
                  </a:cubicBezTo>
                  <a:cubicBezTo>
                    <a:pt x="7465" y="809"/>
                    <a:pt x="7311" y="1101"/>
                    <a:pt x="7289" y="1436"/>
                  </a:cubicBezTo>
                  <a:cubicBezTo>
                    <a:pt x="7268" y="1769"/>
                    <a:pt x="7383" y="2080"/>
                    <a:pt x="7587" y="2314"/>
                  </a:cubicBezTo>
                  <a:cubicBezTo>
                    <a:pt x="7790" y="2549"/>
                    <a:pt x="8084" y="2703"/>
                    <a:pt x="8420" y="2726"/>
                  </a:cubicBezTo>
                  <a:cubicBezTo>
                    <a:pt x="8753" y="2746"/>
                    <a:pt x="9065" y="2631"/>
                    <a:pt x="9298" y="2427"/>
                  </a:cubicBezTo>
                  <a:cubicBezTo>
                    <a:pt x="9532" y="2224"/>
                    <a:pt x="9686" y="1930"/>
                    <a:pt x="9709" y="1595"/>
                  </a:cubicBezTo>
                  <a:cubicBezTo>
                    <a:pt x="9756" y="926"/>
                    <a:pt x="9250" y="348"/>
                    <a:pt x="8578" y="305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 rot="-9675424">
              <a:off x="7501831" y="548847"/>
              <a:ext cx="847906" cy="768734"/>
            </a:xfrm>
            <a:custGeom>
              <a:avLst/>
              <a:gdLst/>
              <a:ahLst/>
              <a:cxnLst/>
              <a:rect l="l" t="t" r="r" b="b"/>
              <a:pathLst>
                <a:path w="16857" h="15283" extrusionOk="0">
                  <a:moveTo>
                    <a:pt x="14493" y="0"/>
                  </a:moveTo>
                  <a:cubicBezTo>
                    <a:pt x="15653" y="1289"/>
                    <a:pt x="16445" y="2904"/>
                    <a:pt x="16725" y="4676"/>
                  </a:cubicBezTo>
                  <a:cubicBezTo>
                    <a:pt x="16272" y="4697"/>
                    <a:pt x="15859" y="4874"/>
                    <a:pt x="15534" y="5159"/>
                  </a:cubicBezTo>
                  <a:cubicBezTo>
                    <a:pt x="15160" y="5488"/>
                    <a:pt x="14911" y="5961"/>
                    <a:pt x="14874" y="6498"/>
                  </a:cubicBezTo>
                  <a:cubicBezTo>
                    <a:pt x="14839" y="7035"/>
                    <a:pt x="15026" y="7537"/>
                    <a:pt x="15355" y="7911"/>
                  </a:cubicBezTo>
                  <a:cubicBezTo>
                    <a:pt x="15645" y="8244"/>
                    <a:pt x="16048" y="8476"/>
                    <a:pt x="16509" y="8552"/>
                  </a:cubicBezTo>
                  <a:cubicBezTo>
                    <a:pt x="15478" y="12311"/>
                    <a:pt x="12131" y="15053"/>
                    <a:pt x="8187" y="15266"/>
                  </a:cubicBezTo>
                  <a:cubicBezTo>
                    <a:pt x="8195" y="15201"/>
                    <a:pt x="8201" y="15139"/>
                    <a:pt x="8207" y="15075"/>
                  </a:cubicBezTo>
                  <a:cubicBezTo>
                    <a:pt x="8244" y="14479"/>
                    <a:pt x="8039" y="13926"/>
                    <a:pt x="7677" y="13510"/>
                  </a:cubicBezTo>
                  <a:cubicBezTo>
                    <a:pt x="7313" y="13093"/>
                    <a:pt x="6790" y="12819"/>
                    <a:pt x="6196" y="12780"/>
                  </a:cubicBezTo>
                  <a:cubicBezTo>
                    <a:pt x="5602" y="12741"/>
                    <a:pt x="5047" y="12947"/>
                    <a:pt x="4631" y="13309"/>
                  </a:cubicBezTo>
                  <a:cubicBezTo>
                    <a:pt x="4288" y="13611"/>
                    <a:pt x="4043" y="14016"/>
                    <a:pt x="3942" y="14485"/>
                  </a:cubicBezTo>
                  <a:cubicBezTo>
                    <a:pt x="2320" y="13759"/>
                    <a:pt x="954" y="12583"/>
                    <a:pt x="0" y="11117"/>
                  </a:cubicBezTo>
                  <a:cubicBezTo>
                    <a:pt x="3899" y="11551"/>
                    <a:pt x="5402" y="10839"/>
                    <a:pt x="6829" y="7921"/>
                  </a:cubicBezTo>
                  <a:cubicBezTo>
                    <a:pt x="8343" y="4826"/>
                    <a:pt x="11113" y="8604"/>
                    <a:pt x="12322" y="3691"/>
                  </a:cubicBezTo>
                  <a:cubicBezTo>
                    <a:pt x="12892" y="1372"/>
                    <a:pt x="13749" y="391"/>
                    <a:pt x="14493" y="0"/>
                  </a:cubicBezTo>
                  <a:close/>
                  <a:moveTo>
                    <a:pt x="16764" y="4954"/>
                  </a:moveTo>
                  <a:cubicBezTo>
                    <a:pt x="16365" y="4966"/>
                    <a:pt x="16001" y="5120"/>
                    <a:pt x="15717" y="5367"/>
                  </a:cubicBezTo>
                  <a:cubicBezTo>
                    <a:pt x="15396" y="5649"/>
                    <a:pt x="15180" y="6056"/>
                    <a:pt x="15151" y="6513"/>
                  </a:cubicBezTo>
                  <a:cubicBezTo>
                    <a:pt x="15123" y="6973"/>
                    <a:pt x="15283" y="7403"/>
                    <a:pt x="15563" y="7724"/>
                  </a:cubicBezTo>
                  <a:cubicBezTo>
                    <a:pt x="15818" y="8014"/>
                    <a:pt x="16171" y="8217"/>
                    <a:pt x="16579" y="8277"/>
                  </a:cubicBezTo>
                  <a:cubicBezTo>
                    <a:pt x="16700" y="7771"/>
                    <a:pt x="16782" y="7251"/>
                    <a:pt x="16815" y="6714"/>
                  </a:cubicBezTo>
                  <a:cubicBezTo>
                    <a:pt x="16856" y="6118"/>
                    <a:pt x="16838" y="5528"/>
                    <a:pt x="16764" y="4954"/>
                  </a:cubicBezTo>
                  <a:close/>
                  <a:moveTo>
                    <a:pt x="7905" y="15277"/>
                  </a:moveTo>
                  <a:cubicBezTo>
                    <a:pt x="7919" y="15205"/>
                    <a:pt x="7930" y="15133"/>
                    <a:pt x="7932" y="15055"/>
                  </a:cubicBezTo>
                  <a:cubicBezTo>
                    <a:pt x="7965" y="14536"/>
                    <a:pt x="7786" y="14053"/>
                    <a:pt x="7469" y="13693"/>
                  </a:cubicBezTo>
                  <a:cubicBezTo>
                    <a:pt x="7150" y="13329"/>
                    <a:pt x="6696" y="13091"/>
                    <a:pt x="6178" y="13056"/>
                  </a:cubicBezTo>
                  <a:cubicBezTo>
                    <a:pt x="5659" y="13021"/>
                    <a:pt x="5176" y="13200"/>
                    <a:pt x="4816" y="13518"/>
                  </a:cubicBezTo>
                  <a:cubicBezTo>
                    <a:pt x="4506" y="13790"/>
                    <a:pt x="4284" y="14164"/>
                    <a:pt x="4208" y="14594"/>
                  </a:cubicBezTo>
                  <a:cubicBezTo>
                    <a:pt x="5098" y="14960"/>
                    <a:pt x="6064" y="15190"/>
                    <a:pt x="7082" y="15258"/>
                  </a:cubicBezTo>
                  <a:cubicBezTo>
                    <a:pt x="7358" y="15279"/>
                    <a:pt x="7633" y="15283"/>
                    <a:pt x="7905" y="15277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9250"/>
            <a:ext cx="7704000" cy="29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4" r:id="rId10"/>
    <p:sldLayoutId id="2147483668" r:id="rId11"/>
    <p:sldLayoutId id="2147483670" r:id="rId12"/>
    <p:sldLayoutId id="2147483674" r:id="rId13"/>
    <p:sldLayoutId id="2147483675" r:id="rId14"/>
    <p:sldLayoutId id="2147483676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tlassian.com/cloud/trello/rest/api-group-actions/#api-group-action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trello.com/w/userworkspace79395747/home" TargetMode="External"/><Relationship Id="rId5" Type="http://schemas.openxmlformats.org/officeDocument/2006/relationships/hyperlink" Target="https://www.freepik.com/free-photo/abstract-vaporwave-portrait-man_13819147.htm/?utm_source=slidesgo_template&amp;utm_medium=referral-link&amp;utm_campaign=sg_resources&amp;utm_content=freepik" TargetMode="External"/><Relationship Id="rId4" Type="http://schemas.openxmlformats.org/officeDocument/2006/relationships/hyperlink" Target="https://github.com/Omniasalman/Trello-Rest-API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api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4"/>
          <p:cNvGrpSpPr/>
          <p:nvPr/>
        </p:nvGrpSpPr>
        <p:grpSpPr>
          <a:xfrm>
            <a:off x="6355880" y="1044847"/>
            <a:ext cx="1905829" cy="1550748"/>
            <a:chOff x="6707002" y="1482876"/>
            <a:chExt cx="1471342" cy="1197211"/>
          </a:xfrm>
        </p:grpSpPr>
        <p:sp>
          <p:nvSpPr>
            <p:cNvPr id="511" name="Google Shape;511;p34"/>
            <p:cNvSpPr/>
            <p:nvPr/>
          </p:nvSpPr>
          <p:spPr>
            <a:xfrm>
              <a:off x="7203122" y="1931938"/>
              <a:ext cx="366304" cy="366752"/>
            </a:xfrm>
            <a:custGeom>
              <a:avLst/>
              <a:gdLst/>
              <a:ahLst/>
              <a:cxnLst/>
              <a:rect l="l" t="t" r="r" b="b"/>
              <a:pathLst>
                <a:path w="2452" h="2455" extrusionOk="0">
                  <a:moveTo>
                    <a:pt x="1226" y="2454"/>
                  </a:moveTo>
                  <a:cubicBezTo>
                    <a:pt x="1902" y="2454"/>
                    <a:pt x="2451" y="1903"/>
                    <a:pt x="2451" y="1226"/>
                  </a:cubicBezTo>
                  <a:cubicBezTo>
                    <a:pt x="2451" y="552"/>
                    <a:pt x="1902" y="1"/>
                    <a:pt x="1226" y="1"/>
                  </a:cubicBezTo>
                  <a:cubicBezTo>
                    <a:pt x="549" y="1"/>
                    <a:pt x="0" y="552"/>
                    <a:pt x="0" y="1226"/>
                  </a:cubicBezTo>
                  <a:cubicBezTo>
                    <a:pt x="0" y="1903"/>
                    <a:pt x="553" y="2454"/>
                    <a:pt x="1226" y="2454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6707002" y="1482876"/>
              <a:ext cx="1471342" cy="1197211"/>
            </a:xfrm>
            <a:custGeom>
              <a:avLst/>
              <a:gdLst/>
              <a:ahLst/>
              <a:cxnLst/>
              <a:rect l="l" t="t" r="r" b="b"/>
              <a:pathLst>
                <a:path w="9849" h="8014" extrusionOk="0">
                  <a:moveTo>
                    <a:pt x="2143" y="0"/>
                  </a:moveTo>
                  <a:cubicBezTo>
                    <a:pt x="2606" y="0"/>
                    <a:pt x="2982" y="375"/>
                    <a:pt x="2982" y="837"/>
                  </a:cubicBezTo>
                  <a:cubicBezTo>
                    <a:pt x="2982" y="946"/>
                    <a:pt x="2961" y="1045"/>
                    <a:pt x="2924" y="1142"/>
                  </a:cubicBezTo>
                  <a:lnTo>
                    <a:pt x="8300" y="3856"/>
                  </a:lnTo>
                  <a:cubicBezTo>
                    <a:pt x="8450" y="3622"/>
                    <a:pt x="8711" y="3463"/>
                    <a:pt x="9009" y="3463"/>
                  </a:cubicBezTo>
                  <a:cubicBezTo>
                    <a:pt x="9472" y="3463"/>
                    <a:pt x="9848" y="3840"/>
                    <a:pt x="9848" y="4302"/>
                  </a:cubicBezTo>
                  <a:cubicBezTo>
                    <a:pt x="9848" y="4765"/>
                    <a:pt x="9472" y="5139"/>
                    <a:pt x="9009" y="5139"/>
                  </a:cubicBezTo>
                  <a:cubicBezTo>
                    <a:pt x="8709" y="5139"/>
                    <a:pt x="8444" y="4981"/>
                    <a:pt x="8298" y="4744"/>
                  </a:cubicBezTo>
                  <a:lnTo>
                    <a:pt x="2756" y="7483"/>
                  </a:lnTo>
                  <a:cubicBezTo>
                    <a:pt x="2766" y="7520"/>
                    <a:pt x="2770" y="7555"/>
                    <a:pt x="2770" y="7594"/>
                  </a:cubicBezTo>
                  <a:cubicBezTo>
                    <a:pt x="2770" y="7827"/>
                    <a:pt x="2583" y="8014"/>
                    <a:pt x="2353" y="8014"/>
                  </a:cubicBezTo>
                  <a:cubicBezTo>
                    <a:pt x="2120" y="8014"/>
                    <a:pt x="1933" y="7827"/>
                    <a:pt x="1933" y="7594"/>
                  </a:cubicBezTo>
                  <a:cubicBezTo>
                    <a:pt x="1933" y="7395"/>
                    <a:pt x="2071" y="7231"/>
                    <a:pt x="2260" y="7185"/>
                  </a:cubicBezTo>
                  <a:lnTo>
                    <a:pt x="2089" y="1670"/>
                  </a:lnTo>
                  <a:cubicBezTo>
                    <a:pt x="1654" y="1641"/>
                    <a:pt x="1306" y="1277"/>
                    <a:pt x="1306" y="835"/>
                  </a:cubicBezTo>
                  <a:cubicBezTo>
                    <a:pt x="1306" y="375"/>
                    <a:pt x="1680" y="0"/>
                    <a:pt x="2143" y="0"/>
                  </a:cubicBezTo>
                  <a:close/>
                  <a:moveTo>
                    <a:pt x="416" y="4551"/>
                  </a:moveTo>
                  <a:cubicBezTo>
                    <a:pt x="646" y="4551"/>
                    <a:pt x="833" y="4736"/>
                    <a:pt x="833" y="4969"/>
                  </a:cubicBezTo>
                  <a:cubicBezTo>
                    <a:pt x="833" y="5199"/>
                    <a:pt x="648" y="5384"/>
                    <a:pt x="416" y="5384"/>
                  </a:cubicBezTo>
                  <a:cubicBezTo>
                    <a:pt x="187" y="5384"/>
                    <a:pt x="0" y="5199"/>
                    <a:pt x="0" y="4969"/>
                  </a:cubicBezTo>
                  <a:cubicBezTo>
                    <a:pt x="2" y="4736"/>
                    <a:pt x="187" y="4551"/>
                    <a:pt x="416" y="4551"/>
                  </a:cubicBezTo>
                  <a:close/>
                  <a:moveTo>
                    <a:pt x="6856" y="952"/>
                  </a:moveTo>
                  <a:cubicBezTo>
                    <a:pt x="6716" y="952"/>
                    <a:pt x="6603" y="1066"/>
                    <a:pt x="6603" y="1205"/>
                  </a:cubicBezTo>
                  <a:cubicBezTo>
                    <a:pt x="6603" y="1343"/>
                    <a:pt x="6716" y="1456"/>
                    <a:pt x="6856" y="1456"/>
                  </a:cubicBezTo>
                  <a:cubicBezTo>
                    <a:pt x="6994" y="1456"/>
                    <a:pt x="7107" y="1343"/>
                    <a:pt x="7107" y="1205"/>
                  </a:cubicBezTo>
                  <a:cubicBezTo>
                    <a:pt x="7105" y="1066"/>
                    <a:pt x="6994" y="952"/>
                    <a:pt x="6856" y="952"/>
                  </a:cubicBezTo>
                  <a:close/>
                  <a:moveTo>
                    <a:pt x="8226" y="4600"/>
                  </a:moveTo>
                  <a:cubicBezTo>
                    <a:pt x="8189" y="4508"/>
                    <a:pt x="8170" y="4407"/>
                    <a:pt x="8170" y="4302"/>
                  </a:cubicBezTo>
                  <a:cubicBezTo>
                    <a:pt x="8170" y="4195"/>
                    <a:pt x="8191" y="4093"/>
                    <a:pt x="8228" y="4000"/>
                  </a:cubicBezTo>
                  <a:lnTo>
                    <a:pt x="2852" y="1286"/>
                  </a:lnTo>
                  <a:cubicBezTo>
                    <a:pt x="2721" y="1491"/>
                    <a:pt x="2503" y="1637"/>
                    <a:pt x="2252" y="1668"/>
                  </a:cubicBezTo>
                  <a:lnTo>
                    <a:pt x="2421" y="7183"/>
                  </a:lnTo>
                  <a:cubicBezTo>
                    <a:pt x="2530" y="7202"/>
                    <a:pt x="2622" y="7261"/>
                    <a:pt x="2686" y="73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4"/>
          <p:cNvSpPr/>
          <p:nvPr/>
        </p:nvSpPr>
        <p:spPr>
          <a:xfrm>
            <a:off x="8016245" y="2570874"/>
            <a:ext cx="278164" cy="278164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4"/>
          <p:cNvSpPr/>
          <p:nvPr/>
        </p:nvSpPr>
        <p:spPr>
          <a:xfrm>
            <a:off x="6934521" y="2886981"/>
            <a:ext cx="1270413" cy="1124608"/>
          </a:xfrm>
          <a:custGeom>
            <a:avLst/>
            <a:gdLst/>
            <a:ahLst/>
            <a:cxnLst/>
            <a:rect l="l" t="t" r="r" b="b"/>
            <a:pathLst>
              <a:path w="8504" h="7528" extrusionOk="0">
                <a:moveTo>
                  <a:pt x="441" y="3303"/>
                </a:moveTo>
                <a:cubicBezTo>
                  <a:pt x="996" y="1229"/>
                  <a:pt x="3129" y="1"/>
                  <a:pt x="5201" y="556"/>
                </a:cubicBezTo>
                <a:cubicBezTo>
                  <a:pt x="7276" y="1111"/>
                  <a:pt x="8504" y="3244"/>
                  <a:pt x="7949" y="5317"/>
                </a:cubicBezTo>
                <a:cubicBezTo>
                  <a:pt x="7696" y="6256"/>
                  <a:pt x="7122" y="7023"/>
                  <a:pt x="6374" y="7527"/>
                </a:cubicBezTo>
                <a:lnTo>
                  <a:pt x="2014" y="7527"/>
                </a:lnTo>
                <a:cubicBezTo>
                  <a:pt x="682" y="6624"/>
                  <a:pt x="1" y="4946"/>
                  <a:pt x="441" y="33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4"/>
          <p:cNvSpPr/>
          <p:nvPr/>
        </p:nvSpPr>
        <p:spPr>
          <a:xfrm>
            <a:off x="7198790" y="3220117"/>
            <a:ext cx="967151" cy="791468"/>
          </a:xfrm>
          <a:custGeom>
            <a:avLst/>
            <a:gdLst/>
            <a:ahLst/>
            <a:cxnLst/>
            <a:rect l="l" t="t" r="r" b="b"/>
            <a:pathLst>
              <a:path w="6474" h="5298" extrusionOk="0">
                <a:moveTo>
                  <a:pt x="5707" y="0"/>
                </a:moveTo>
                <a:cubicBezTo>
                  <a:pt x="6268" y="886"/>
                  <a:pt x="6474" y="1995"/>
                  <a:pt x="6180" y="3087"/>
                </a:cubicBezTo>
                <a:cubicBezTo>
                  <a:pt x="5927" y="4026"/>
                  <a:pt x="5353" y="4793"/>
                  <a:pt x="4605" y="5297"/>
                </a:cubicBezTo>
                <a:lnTo>
                  <a:pt x="245" y="5297"/>
                </a:lnTo>
                <a:cubicBezTo>
                  <a:pt x="159" y="5240"/>
                  <a:pt x="81" y="5182"/>
                  <a:pt x="0" y="5116"/>
                </a:cubicBezTo>
                <a:cubicBezTo>
                  <a:pt x="282" y="4991"/>
                  <a:pt x="515" y="4771"/>
                  <a:pt x="663" y="4485"/>
                </a:cubicBezTo>
                <a:cubicBezTo>
                  <a:pt x="1082" y="3675"/>
                  <a:pt x="3363" y="4195"/>
                  <a:pt x="3233" y="2984"/>
                </a:cubicBezTo>
                <a:cubicBezTo>
                  <a:pt x="3105" y="1773"/>
                  <a:pt x="3387" y="2009"/>
                  <a:pt x="4806" y="1203"/>
                </a:cubicBezTo>
                <a:cubicBezTo>
                  <a:pt x="5462" y="833"/>
                  <a:pt x="5672" y="376"/>
                  <a:pt x="5707" y="0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4"/>
          <p:cNvSpPr/>
          <p:nvPr/>
        </p:nvSpPr>
        <p:spPr>
          <a:xfrm>
            <a:off x="7186540" y="2956446"/>
            <a:ext cx="912773" cy="1002258"/>
          </a:xfrm>
          <a:custGeom>
            <a:avLst/>
            <a:gdLst/>
            <a:ahLst/>
            <a:cxnLst/>
            <a:rect l="l" t="t" r="r" b="b"/>
            <a:pathLst>
              <a:path w="6110" h="6709" extrusionOk="0">
                <a:moveTo>
                  <a:pt x="2826" y="1656"/>
                </a:moveTo>
                <a:cubicBezTo>
                  <a:pt x="3019" y="1656"/>
                  <a:pt x="3175" y="1812"/>
                  <a:pt x="3175" y="2006"/>
                </a:cubicBezTo>
                <a:cubicBezTo>
                  <a:pt x="3175" y="2199"/>
                  <a:pt x="3019" y="2355"/>
                  <a:pt x="2826" y="2355"/>
                </a:cubicBezTo>
                <a:cubicBezTo>
                  <a:pt x="2632" y="2355"/>
                  <a:pt x="2476" y="2199"/>
                  <a:pt x="2476" y="2006"/>
                </a:cubicBezTo>
                <a:cubicBezTo>
                  <a:pt x="2476" y="1810"/>
                  <a:pt x="2632" y="1656"/>
                  <a:pt x="2826" y="1656"/>
                </a:cubicBezTo>
                <a:close/>
                <a:moveTo>
                  <a:pt x="1542" y="81"/>
                </a:moveTo>
                <a:cubicBezTo>
                  <a:pt x="1584" y="71"/>
                  <a:pt x="1625" y="60"/>
                  <a:pt x="1664" y="52"/>
                </a:cubicBezTo>
                <a:cubicBezTo>
                  <a:pt x="1703" y="147"/>
                  <a:pt x="1758" y="233"/>
                  <a:pt x="1828" y="305"/>
                </a:cubicBezTo>
                <a:cubicBezTo>
                  <a:pt x="1962" y="439"/>
                  <a:pt x="2149" y="521"/>
                  <a:pt x="2353" y="521"/>
                </a:cubicBezTo>
                <a:cubicBezTo>
                  <a:pt x="2558" y="521"/>
                  <a:pt x="2743" y="439"/>
                  <a:pt x="2877" y="305"/>
                </a:cubicBezTo>
                <a:cubicBezTo>
                  <a:pt x="2959" y="219"/>
                  <a:pt x="3023" y="116"/>
                  <a:pt x="3058" y="1"/>
                </a:cubicBezTo>
                <a:cubicBezTo>
                  <a:pt x="3099" y="7"/>
                  <a:pt x="3140" y="13"/>
                  <a:pt x="3181" y="21"/>
                </a:cubicBezTo>
                <a:cubicBezTo>
                  <a:pt x="3140" y="163"/>
                  <a:pt x="3064" y="291"/>
                  <a:pt x="2961" y="391"/>
                </a:cubicBezTo>
                <a:cubicBezTo>
                  <a:pt x="2805" y="548"/>
                  <a:pt x="2589" y="646"/>
                  <a:pt x="2349" y="646"/>
                </a:cubicBezTo>
                <a:cubicBezTo>
                  <a:pt x="2110" y="646"/>
                  <a:pt x="1894" y="548"/>
                  <a:pt x="1738" y="391"/>
                </a:cubicBezTo>
                <a:cubicBezTo>
                  <a:pt x="1656" y="305"/>
                  <a:pt x="1590" y="198"/>
                  <a:pt x="1542" y="81"/>
                </a:cubicBezTo>
                <a:close/>
                <a:moveTo>
                  <a:pt x="6110" y="5304"/>
                </a:moveTo>
                <a:cubicBezTo>
                  <a:pt x="6095" y="5343"/>
                  <a:pt x="6077" y="5384"/>
                  <a:pt x="6062" y="5421"/>
                </a:cubicBezTo>
                <a:cubicBezTo>
                  <a:pt x="5941" y="5333"/>
                  <a:pt x="5789" y="5277"/>
                  <a:pt x="5626" y="5277"/>
                </a:cubicBezTo>
                <a:cubicBezTo>
                  <a:pt x="5427" y="5277"/>
                  <a:pt x="5244" y="5360"/>
                  <a:pt x="5112" y="5491"/>
                </a:cubicBezTo>
                <a:cubicBezTo>
                  <a:pt x="4983" y="5623"/>
                  <a:pt x="4900" y="5806"/>
                  <a:pt x="4900" y="6005"/>
                </a:cubicBezTo>
                <a:cubicBezTo>
                  <a:pt x="4900" y="6207"/>
                  <a:pt x="4983" y="6388"/>
                  <a:pt x="5112" y="6519"/>
                </a:cubicBezTo>
                <a:cubicBezTo>
                  <a:pt x="5151" y="6558"/>
                  <a:pt x="5190" y="6589"/>
                  <a:pt x="5234" y="6618"/>
                </a:cubicBezTo>
                <a:cubicBezTo>
                  <a:pt x="5203" y="6645"/>
                  <a:pt x="5172" y="6676"/>
                  <a:pt x="5141" y="6704"/>
                </a:cubicBezTo>
                <a:cubicBezTo>
                  <a:pt x="5100" y="6676"/>
                  <a:pt x="5059" y="6643"/>
                  <a:pt x="5026" y="6608"/>
                </a:cubicBezTo>
                <a:cubicBezTo>
                  <a:pt x="4872" y="6454"/>
                  <a:pt x="4773" y="6240"/>
                  <a:pt x="4773" y="6003"/>
                </a:cubicBezTo>
                <a:cubicBezTo>
                  <a:pt x="4773" y="5767"/>
                  <a:pt x="4870" y="5553"/>
                  <a:pt x="5024" y="5399"/>
                </a:cubicBezTo>
                <a:cubicBezTo>
                  <a:pt x="5178" y="5244"/>
                  <a:pt x="5390" y="5150"/>
                  <a:pt x="5626" y="5150"/>
                </a:cubicBezTo>
                <a:cubicBezTo>
                  <a:pt x="5807" y="5152"/>
                  <a:pt x="5974" y="5209"/>
                  <a:pt x="6110" y="5304"/>
                </a:cubicBezTo>
                <a:close/>
                <a:moveTo>
                  <a:pt x="4664" y="2279"/>
                </a:moveTo>
                <a:cubicBezTo>
                  <a:pt x="4902" y="2279"/>
                  <a:pt x="5118" y="2376"/>
                  <a:pt x="5275" y="2532"/>
                </a:cubicBezTo>
                <a:cubicBezTo>
                  <a:pt x="5431" y="2690"/>
                  <a:pt x="5530" y="2906"/>
                  <a:pt x="5530" y="3145"/>
                </a:cubicBezTo>
                <a:cubicBezTo>
                  <a:pt x="5530" y="3383"/>
                  <a:pt x="5431" y="3599"/>
                  <a:pt x="5275" y="3756"/>
                </a:cubicBezTo>
                <a:cubicBezTo>
                  <a:pt x="5118" y="3914"/>
                  <a:pt x="4902" y="4011"/>
                  <a:pt x="4664" y="4011"/>
                </a:cubicBezTo>
                <a:cubicBezTo>
                  <a:pt x="4423" y="4011"/>
                  <a:pt x="4207" y="3914"/>
                  <a:pt x="4051" y="3756"/>
                </a:cubicBezTo>
                <a:cubicBezTo>
                  <a:pt x="3895" y="3599"/>
                  <a:pt x="3796" y="3383"/>
                  <a:pt x="3796" y="3145"/>
                </a:cubicBezTo>
                <a:cubicBezTo>
                  <a:pt x="3796" y="2906"/>
                  <a:pt x="3895" y="2690"/>
                  <a:pt x="4051" y="2532"/>
                </a:cubicBezTo>
                <a:cubicBezTo>
                  <a:pt x="4207" y="2376"/>
                  <a:pt x="4423" y="2279"/>
                  <a:pt x="4664" y="2279"/>
                </a:cubicBezTo>
                <a:close/>
                <a:moveTo>
                  <a:pt x="5188" y="2620"/>
                </a:moveTo>
                <a:cubicBezTo>
                  <a:pt x="5055" y="2487"/>
                  <a:pt x="4865" y="2405"/>
                  <a:pt x="4664" y="2405"/>
                </a:cubicBezTo>
                <a:cubicBezTo>
                  <a:pt x="4458" y="2405"/>
                  <a:pt x="4273" y="2487"/>
                  <a:pt x="4140" y="2620"/>
                </a:cubicBezTo>
                <a:cubicBezTo>
                  <a:pt x="4006" y="2754"/>
                  <a:pt x="3924" y="2939"/>
                  <a:pt x="3924" y="3145"/>
                </a:cubicBezTo>
                <a:cubicBezTo>
                  <a:pt x="3924" y="3350"/>
                  <a:pt x="4006" y="3536"/>
                  <a:pt x="4140" y="3669"/>
                </a:cubicBezTo>
                <a:cubicBezTo>
                  <a:pt x="4273" y="3803"/>
                  <a:pt x="4458" y="3885"/>
                  <a:pt x="4664" y="3885"/>
                </a:cubicBezTo>
                <a:cubicBezTo>
                  <a:pt x="4870" y="3885"/>
                  <a:pt x="5055" y="3803"/>
                  <a:pt x="5188" y="3669"/>
                </a:cubicBezTo>
                <a:cubicBezTo>
                  <a:pt x="5322" y="3536"/>
                  <a:pt x="5404" y="3348"/>
                  <a:pt x="5404" y="3145"/>
                </a:cubicBezTo>
                <a:cubicBezTo>
                  <a:pt x="5406" y="2941"/>
                  <a:pt x="5322" y="2756"/>
                  <a:pt x="5188" y="2620"/>
                </a:cubicBezTo>
                <a:close/>
                <a:moveTo>
                  <a:pt x="854" y="2291"/>
                </a:moveTo>
                <a:cubicBezTo>
                  <a:pt x="1090" y="2291"/>
                  <a:pt x="1304" y="2386"/>
                  <a:pt x="1458" y="2540"/>
                </a:cubicBezTo>
                <a:cubicBezTo>
                  <a:pt x="1612" y="2695"/>
                  <a:pt x="1709" y="2908"/>
                  <a:pt x="1709" y="3145"/>
                </a:cubicBezTo>
                <a:cubicBezTo>
                  <a:pt x="1709" y="3381"/>
                  <a:pt x="1614" y="3595"/>
                  <a:pt x="1460" y="3749"/>
                </a:cubicBezTo>
                <a:cubicBezTo>
                  <a:pt x="1306" y="3904"/>
                  <a:pt x="1092" y="3998"/>
                  <a:pt x="856" y="3998"/>
                </a:cubicBezTo>
                <a:cubicBezTo>
                  <a:pt x="619" y="3998"/>
                  <a:pt x="407" y="3904"/>
                  <a:pt x="253" y="3749"/>
                </a:cubicBezTo>
                <a:cubicBezTo>
                  <a:pt x="99" y="3595"/>
                  <a:pt x="0" y="3381"/>
                  <a:pt x="0" y="3145"/>
                </a:cubicBezTo>
                <a:cubicBezTo>
                  <a:pt x="0" y="2908"/>
                  <a:pt x="95" y="2695"/>
                  <a:pt x="249" y="2540"/>
                </a:cubicBezTo>
                <a:cubicBezTo>
                  <a:pt x="403" y="2388"/>
                  <a:pt x="619" y="2291"/>
                  <a:pt x="854" y="2291"/>
                </a:cubicBezTo>
                <a:close/>
                <a:moveTo>
                  <a:pt x="1370" y="2631"/>
                </a:moveTo>
                <a:cubicBezTo>
                  <a:pt x="1240" y="2499"/>
                  <a:pt x="1057" y="2417"/>
                  <a:pt x="856" y="2417"/>
                </a:cubicBezTo>
                <a:cubicBezTo>
                  <a:pt x="656" y="2417"/>
                  <a:pt x="473" y="2499"/>
                  <a:pt x="342" y="2631"/>
                </a:cubicBezTo>
                <a:cubicBezTo>
                  <a:pt x="212" y="2762"/>
                  <a:pt x="130" y="2943"/>
                  <a:pt x="130" y="3145"/>
                </a:cubicBezTo>
                <a:cubicBezTo>
                  <a:pt x="130" y="3344"/>
                  <a:pt x="212" y="3527"/>
                  <a:pt x="342" y="3659"/>
                </a:cubicBezTo>
                <a:cubicBezTo>
                  <a:pt x="473" y="3791"/>
                  <a:pt x="656" y="3873"/>
                  <a:pt x="860" y="3873"/>
                </a:cubicBezTo>
                <a:cubicBezTo>
                  <a:pt x="1059" y="3873"/>
                  <a:pt x="1242" y="3791"/>
                  <a:pt x="1374" y="3659"/>
                </a:cubicBezTo>
                <a:cubicBezTo>
                  <a:pt x="1503" y="3527"/>
                  <a:pt x="1586" y="3344"/>
                  <a:pt x="1586" y="3145"/>
                </a:cubicBezTo>
                <a:cubicBezTo>
                  <a:pt x="1581" y="2943"/>
                  <a:pt x="1501" y="2762"/>
                  <a:pt x="1370" y="2631"/>
                </a:cubicBezTo>
                <a:close/>
                <a:moveTo>
                  <a:pt x="1540" y="5456"/>
                </a:moveTo>
                <a:cubicBezTo>
                  <a:pt x="1715" y="5456"/>
                  <a:pt x="1871" y="5528"/>
                  <a:pt x="1985" y="5637"/>
                </a:cubicBezTo>
                <a:cubicBezTo>
                  <a:pt x="2098" y="5750"/>
                  <a:pt x="2168" y="5909"/>
                  <a:pt x="2168" y="6083"/>
                </a:cubicBezTo>
                <a:cubicBezTo>
                  <a:pt x="2168" y="6258"/>
                  <a:pt x="2096" y="6414"/>
                  <a:pt x="1985" y="6528"/>
                </a:cubicBezTo>
                <a:cubicBezTo>
                  <a:pt x="1871" y="6641"/>
                  <a:pt x="1715" y="6709"/>
                  <a:pt x="1540" y="6709"/>
                </a:cubicBezTo>
                <a:cubicBezTo>
                  <a:pt x="1368" y="6709"/>
                  <a:pt x="1209" y="6639"/>
                  <a:pt x="1094" y="6528"/>
                </a:cubicBezTo>
                <a:cubicBezTo>
                  <a:pt x="983" y="6414"/>
                  <a:pt x="911" y="6258"/>
                  <a:pt x="911" y="6083"/>
                </a:cubicBezTo>
                <a:cubicBezTo>
                  <a:pt x="911" y="5909"/>
                  <a:pt x="983" y="5750"/>
                  <a:pt x="1092" y="5637"/>
                </a:cubicBezTo>
                <a:cubicBezTo>
                  <a:pt x="1209" y="5524"/>
                  <a:pt x="1366" y="5456"/>
                  <a:pt x="1540" y="5456"/>
                </a:cubicBezTo>
                <a:close/>
                <a:moveTo>
                  <a:pt x="1894" y="5728"/>
                </a:moveTo>
                <a:cubicBezTo>
                  <a:pt x="1806" y="5637"/>
                  <a:pt x="1678" y="5582"/>
                  <a:pt x="1538" y="5582"/>
                </a:cubicBezTo>
                <a:cubicBezTo>
                  <a:pt x="1398" y="5582"/>
                  <a:pt x="1273" y="5637"/>
                  <a:pt x="1181" y="5728"/>
                </a:cubicBezTo>
                <a:cubicBezTo>
                  <a:pt x="1090" y="5818"/>
                  <a:pt x="1035" y="5944"/>
                  <a:pt x="1035" y="6085"/>
                </a:cubicBezTo>
                <a:cubicBezTo>
                  <a:pt x="1035" y="6227"/>
                  <a:pt x="1090" y="6351"/>
                  <a:pt x="1181" y="6443"/>
                </a:cubicBezTo>
                <a:cubicBezTo>
                  <a:pt x="1271" y="6532"/>
                  <a:pt x="1396" y="6589"/>
                  <a:pt x="1538" y="6589"/>
                </a:cubicBezTo>
                <a:cubicBezTo>
                  <a:pt x="1676" y="6589"/>
                  <a:pt x="1802" y="6532"/>
                  <a:pt x="1894" y="6443"/>
                </a:cubicBezTo>
                <a:cubicBezTo>
                  <a:pt x="1987" y="6353"/>
                  <a:pt x="2042" y="6227"/>
                  <a:pt x="2042" y="6085"/>
                </a:cubicBezTo>
                <a:cubicBezTo>
                  <a:pt x="2044" y="5946"/>
                  <a:pt x="1987" y="5820"/>
                  <a:pt x="1894" y="5728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4"/>
          <p:cNvSpPr/>
          <p:nvPr/>
        </p:nvSpPr>
        <p:spPr>
          <a:xfrm>
            <a:off x="7322335" y="3348442"/>
            <a:ext cx="776977" cy="613097"/>
          </a:xfrm>
          <a:custGeom>
            <a:avLst/>
            <a:gdLst/>
            <a:ahLst/>
            <a:cxnLst/>
            <a:rect l="l" t="t" r="r" b="b"/>
            <a:pathLst>
              <a:path w="5201" h="4104" extrusionOk="0">
                <a:moveTo>
                  <a:pt x="5201" y="2680"/>
                </a:moveTo>
                <a:lnTo>
                  <a:pt x="5201" y="2680"/>
                </a:lnTo>
                <a:lnTo>
                  <a:pt x="5199" y="2682"/>
                </a:lnTo>
                <a:lnTo>
                  <a:pt x="5188" y="2705"/>
                </a:lnTo>
                <a:lnTo>
                  <a:pt x="5186" y="2709"/>
                </a:lnTo>
                <a:lnTo>
                  <a:pt x="5182" y="2711"/>
                </a:lnTo>
                <a:lnTo>
                  <a:pt x="5180" y="2713"/>
                </a:lnTo>
                <a:lnTo>
                  <a:pt x="5178" y="2715"/>
                </a:lnTo>
                <a:cubicBezTo>
                  <a:pt x="5170" y="2736"/>
                  <a:pt x="5159" y="2756"/>
                  <a:pt x="5151" y="2775"/>
                </a:cubicBezTo>
                <a:lnTo>
                  <a:pt x="5149" y="2777"/>
                </a:lnTo>
                <a:lnTo>
                  <a:pt x="5147" y="2779"/>
                </a:lnTo>
                <a:lnTo>
                  <a:pt x="5145" y="2783"/>
                </a:lnTo>
                <a:lnTo>
                  <a:pt x="5141" y="2785"/>
                </a:lnTo>
                <a:lnTo>
                  <a:pt x="5137" y="2795"/>
                </a:lnTo>
                <a:lnTo>
                  <a:pt x="5135" y="2797"/>
                </a:lnTo>
                <a:lnTo>
                  <a:pt x="5131" y="2799"/>
                </a:lnTo>
                <a:cubicBezTo>
                  <a:pt x="5011" y="2711"/>
                  <a:pt x="4859" y="2655"/>
                  <a:pt x="4697" y="2655"/>
                </a:cubicBezTo>
                <a:cubicBezTo>
                  <a:pt x="4497" y="2655"/>
                  <a:pt x="4314" y="2738"/>
                  <a:pt x="4183" y="2869"/>
                </a:cubicBezTo>
                <a:cubicBezTo>
                  <a:pt x="4051" y="3001"/>
                  <a:pt x="3969" y="3184"/>
                  <a:pt x="3969" y="3383"/>
                </a:cubicBezTo>
                <a:cubicBezTo>
                  <a:pt x="3969" y="3585"/>
                  <a:pt x="4051" y="3766"/>
                  <a:pt x="4183" y="3897"/>
                </a:cubicBezTo>
                <a:cubicBezTo>
                  <a:pt x="4222" y="3936"/>
                  <a:pt x="4261" y="3967"/>
                  <a:pt x="4304" y="3996"/>
                </a:cubicBezTo>
                <a:lnTo>
                  <a:pt x="4302" y="3998"/>
                </a:lnTo>
                <a:lnTo>
                  <a:pt x="4298" y="4000"/>
                </a:lnTo>
                <a:lnTo>
                  <a:pt x="4296" y="4002"/>
                </a:lnTo>
                <a:lnTo>
                  <a:pt x="4294" y="4006"/>
                </a:lnTo>
                <a:lnTo>
                  <a:pt x="4292" y="4008"/>
                </a:lnTo>
                <a:lnTo>
                  <a:pt x="4288" y="4010"/>
                </a:lnTo>
                <a:lnTo>
                  <a:pt x="4285" y="4013"/>
                </a:lnTo>
                <a:lnTo>
                  <a:pt x="4283" y="4017"/>
                </a:lnTo>
                <a:lnTo>
                  <a:pt x="4281" y="4019"/>
                </a:lnTo>
                <a:lnTo>
                  <a:pt x="4277" y="4021"/>
                </a:lnTo>
                <a:lnTo>
                  <a:pt x="4275" y="4023"/>
                </a:lnTo>
                <a:lnTo>
                  <a:pt x="4273" y="4027"/>
                </a:lnTo>
                <a:lnTo>
                  <a:pt x="4244" y="4054"/>
                </a:lnTo>
                <a:lnTo>
                  <a:pt x="4242" y="4058"/>
                </a:lnTo>
                <a:lnTo>
                  <a:pt x="4240" y="4060"/>
                </a:lnTo>
                <a:lnTo>
                  <a:pt x="4236" y="4062"/>
                </a:lnTo>
                <a:lnTo>
                  <a:pt x="4234" y="4064"/>
                </a:lnTo>
                <a:lnTo>
                  <a:pt x="4232" y="4068"/>
                </a:lnTo>
                <a:lnTo>
                  <a:pt x="4195" y="4101"/>
                </a:lnTo>
                <a:lnTo>
                  <a:pt x="4193" y="4103"/>
                </a:lnTo>
                <a:cubicBezTo>
                  <a:pt x="4152" y="4074"/>
                  <a:pt x="4111" y="4041"/>
                  <a:pt x="4078" y="4006"/>
                </a:cubicBezTo>
                <a:cubicBezTo>
                  <a:pt x="3924" y="3852"/>
                  <a:pt x="3825" y="3638"/>
                  <a:pt x="3825" y="3402"/>
                </a:cubicBezTo>
                <a:cubicBezTo>
                  <a:pt x="3825" y="3165"/>
                  <a:pt x="3922" y="2951"/>
                  <a:pt x="4076" y="2797"/>
                </a:cubicBezTo>
                <a:cubicBezTo>
                  <a:pt x="4230" y="2643"/>
                  <a:pt x="4442" y="2548"/>
                  <a:pt x="4678" y="2548"/>
                </a:cubicBezTo>
                <a:cubicBezTo>
                  <a:pt x="4898" y="2528"/>
                  <a:pt x="5065" y="2585"/>
                  <a:pt x="5201" y="2680"/>
                </a:cubicBezTo>
                <a:close/>
                <a:moveTo>
                  <a:pt x="2" y="3431"/>
                </a:moveTo>
                <a:cubicBezTo>
                  <a:pt x="43" y="3398"/>
                  <a:pt x="88" y="3367"/>
                  <a:pt x="140" y="3340"/>
                </a:cubicBezTo>
                <a:cubicBezTo>
                  <a:pt x="130" y="3379"/>
                  <a:pt x="123" y="3418"/>
                  <a:pt x="123" y="3459"/>
                </a:cubicBezTo>
                <a:cubicBezTo>
                  <a:pt x="123" y="3597"/>
                  <a:pt x="181" y="3723"/>
                  <a:pt x="272" y="3815"/>
                </a:cubicBezTo>
                <a:cubicBezTo>
                  <a:pt x="360" y="3908"/>
                  <a:pt x="487" y="3963"/>
                  <a:pt x="627" y="3963"/>
                </a:cubicBezTo>
                <a:cubicBezTo>
                  <a:pt x="767" y="3963"/>
                  <a:pt x="893" y="3906"/>
                  <a:pt x="985" y="3815"/>
                </a:cubicBezTo>
                <a:cubicBezTo>
                  <a:pt x="1076" y="3727"/>
                  <a:pt x="1131" y="3599"/>
                  <a:pt x="1131" y="3459"/>
                </a:cubicBezTo>
                <a:cubicBezTo>
                  <a:pt x="1131" y="3320"/>
                  <a:pt x="1076" y="3194"/>
                  <a:pt x="985" y="3102"/>
                </a:cubicBezTo>
                <a:lnTo>
                  <a:pt x="975" y="3091"/>
                </a:lnTo>
                <a:lnTo>
                  <a:pt x="1119" y="3065"/>
                </a:lnTo>
                <a:cubicBezTo>
                  <a:pt x="1203" y="3174"/>
                  <a:pt x="1259" y="3309"/>
                  <a:pt x="1259" y="3457"/>
                </a:cubicBezTo>
                <a:cubicBezTo>
                  <a:pt x="1259" y="3632"/>
                  <a:pt x="1187" y="3790"/>
                  <a:pt x="1076" y="3904"/>
                </a:cubicBezTo>
                <a:cubicBezTo>
                  <a:pt x="962" y="4017"/>
                  <a:pt x="806" y="4085"/>
                  <a:pt x="631" y="4085"/>
                </a:cubicBezTo>
                <a:cubicBezTo>
                  <a:pt x="459" y="4085"/>
                  <a:pt x="298" y="4013"/>
                  <a:pt x="185" y="3904"/>
                </a:cubicBezTo>
                <a:cubicBezTo>
                  <a:pt x="72" y="3790"/>
                  <a:pt x="0" y="3632"/>
                  <a:pt x="0" y="3457"/>
                </a:cubicBezTo>
                <a:close/>
                <a:moveTo>
                  <a:pt x="2961" y="872"/>
                </a:moveTo>
                <a:cubicBezTo>
                  <a:pt x="2998" y="854"/>
                  <a:pt x="3035" y="838"/>
                  <a:pt x="3072" y="817"/>
                </a:cubicBezTo>
                <a:cubicBezTo>
                  <a:pt x="3111" y="901"/>
                  <a:pt x="3163" y="977"/>
                  <a:pt x="3226" y="1045"/>
                </a:cubicBezTo>
                <a:cubicBezTo>
                  <a:pt x="3360" y="1179"/>
                  <a:pt x="3545" y="1261"/>
                  <a:pt x="3751" y="1261"/>
                </a:cubicBezTo>
                <a:cubicBezTo>
                  <a:pt x="3956" y="1261"/>
                  <a:pt x="4142" y="1179"/>
                  <a:pt x="4275" y="1045"/>
                </a:cubicBezTo>
                <a:cubicBezTo>
                  <a:pt x="4409" y="912"/>
                  <a:pt x="4491" y="724"/>
                  <a:pt x="4491" y="521"/>
                </a:cubicBezTo>
                <a:cubicBezTo>
                  <a:pt x="4491" y="358"/>
                  <a:pt x="4440" y="210"/>
                  <a:pt x="4349" y="87"/>
                </a:cubicBezTo>
                <a:cubicBezTo>
                  <a:pt x="4384" y="58"/>
                  <a:pt x="4415" y="29"/>
                  <a:pt x="4442" y="1"/>
                </a:cubicBezTo>
                <a:cubicBezTo>
                  <a:pt x="4551" y="145"/>
                  <a:pt x="4614" y="326"/>
                  <a:pt x="4614" y="521"/>
                </a:cubicBezTo>
                <a:cubicBezTo>
                  <a:pt x="4614" y="759"/>
                  <a:pt x="4518" y="975"/>
                  <a:pt x="4360" y="1132"/>
                </a:cubicBezTo>
                <a:cubicBezTo>
                  <a:pt x="4203" y="1290"/>
                  <a:pt x="3987" y="1387"/>
                  <a:pt x="3749" y="1387"/>
                </a:cubicBezTo>
                <a:cubicBezTo>
                  <a:pt x="3510" y="1387"/>
                  <a:pt x="3294" y="1290"/>
                  <a:pt x="3136" y="1132"/>
                </a:cubicBezTo>
                <a:cubicBezTo>
                  <a:pt x="3068" y="1058"/>
                  <a:pt x="3006" y="973"/>
                  <a:pt x="2961" y="8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4"/>
          <p:cNvSpPr/>
          <p:nvPr/>
        </p:nvSpPr>
        <p:spPr>
          <a:xfrm>
            <a:off x="5689814" y="2443147"/>
            <a:ext cx="866462" cy="866462"/>
          </a:xfrm>
          <a:custGeom>
            <a:avLst/>
            <a:gdLst/>
            <a:ahLst/>
            <a:cxnLst/>
            <a:rect l="l" t="t" r="r" b="b"/>
            <a:pathLst>
              <a:path w="5800" h="5800" extrusionOk="0">
                <a:moveTo>
                  <a:pt x="2900" y="5799"/>
                </a:moveTo>
                <a:cubicBezTo>
                  <a:pt x="4498" y="5799"/>
                  <a:pt x="5800" y="4496"/>
                  <a:pt x="5800" y="2900"/>
                </a:cubicBezTo>
                <a:cubicBezTo>
                  <a:pt x="5800" y="1300"/>
                  <a:pt x="4496" y="1"/>
                  <a:pt x="2900" y="1"/>
                </a:cubicBezTo>
                <a:cubicBezTo>
                  <a:pt x="1300" y="1"/>
                  <a:pt x="1" y="1304"/>
                  <a:pt x="1" y="2900"/>
                </a:cubicBezTo>
                <a:cubicBezTo>
                  <a:pt x="1" y="4496"/>
                  <a:pt x="1302" y="5799"/>
                  <a:pt x="2900" y="579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4"/>
          <p:cNvSpPr/>
          <p:nvPr/>
        </p:nvSpPr>
        <p:spPr>
          <a:xfrm>
            <a:off x="5792146" y="2488262"/>
            <a:ext cx="460271" cy="499411"/>
          </a:xfrm>
          <a:custGeom>
            <a:avLst/>
            <a:gdLst/>
            <a:ahLst/>
            <a:cxnLst/>
            <a:rect l="l" t="t" r="r" b="b"/>
            <a:pathLst>
              <a:path w="3081" h="3343" extrusionOk="0">
                <a:moveTo>
                  <a:pt x="2608" y="1"/>
                </a:moveTo>
                <a:cubicBezTo>
                  <a:pt x="2739" y="1"/>
                  <a:pt x="2855" y="52"/>
                  <a:pt x="2941" y="141"/>
                </a:cubicBezTo>
                <a:cubicBezTo>
                  <a:pt x="3027" y="225"/>
                  <a:pt x="3081" y="344"/>
                  <a:pt x="3081" y="474"/>
                </a:cubicBezTo>
                <a:cubicBezTo>
                  <a:pt x="3081" y="605"/>
                  <a:pt x="3029" y="721"/>
                  <a:pt x="2941" y="809"/>
                </a:cubicBezTo>
                <a:cubicBezTo>
                  <a:pt x="2855" y="895"/>
                  <a:pt x="2739" y="947"/>
                  <a:pt x="2608" y="947"/>
                </a:cubicBezTo>
                <a:cubicBezTo>
                  <a:pt x="2476" y="947"/>
                  <a:pt x="2361" y="895"/>
                  <a:pt x="2273" y="809"/>
                </a:cubicBezTo>
                <a:cubicBezTo>
                  <a:pt x="2188" y="725"/>
                  <a:pt x="2135" y="605"/>
                  <a:pt x="2135" y="474"/>
                </a:cubicBezTo>
                <a:cubicBezTo>
                  <a:pt x="2135" y="344"/>
                  <a:pt x="2186" y="227"/>
                  <a:pt x="2273" y="141"/>
                </a:cubicBezTo>
                <a:cubicBezTo>
                  <a:pt x="2361" y="56"/>
                  <a:pt x="2478" y="1"/>
                  <a:pt x="2608" y="1"/>
                </a:cubicBezTo>
                <a:close/>
                <a:moveTo>
                  <a:pt x="994" y="2308"/>
                </a:moveTo>
                <a:cubicBezTo>
                  <a:pt x="1138" y="2308"/>
                  <a:pt x="1265" y="2364"/>
                  <a:pt x="1358" y="2458"/>
                </a:cubicBezTo>
                <a:cubicBezTo>
                  <a:pt x="1454" y="2555"/>
                  <a:pt x="1510" y="2682"/>
                  <a:pt x="1510" y="2826"/>
                </a:cubicBezTo>
                <a:cubicBezTo>
                  <a:pt x="1510" y="2970"/>
                  <a:pt x="1454" y="3100"/>
                  <a:pt x="1358" y="3192"/>
                </a:cubicBezTo>
                <a:cubicBezTo>
                  <a:pt x="1265" y="3287"/>
                  <a:pt x="1136" y="3342"/>
                  <a:pt x="992" y="3342"/>
                </a:cubicBezTo>
                <a:cubicBezTo>
                  <a:pt x="846" y="3342"/>
                  <a:pt x="718" y="3287"/>
                  <a:pt x="626" y="3192"/>
                </a:cubicBezTo>
                <a:cubicBezTo>
                  <a:pt x="533" y="3096"/>
                  <a:pt x="473" y="2968"/>
                  <a:pt x="473" y="2824"/>
                </a:cubicBezTo>
                <a:cubicBezTo>
                  <a:pt x="473" y="2680"/>
                  <a:pt x="531" y="2551"/>
                  <a:pt x="626" y="2458"/>
                </a:cubicBezTo>
                <a:cubicBezTo>
                  <a:pt x="720" y="2366"/>
                  <a:pt x="852" y="2308"/>
                  <a:pt x="994" y="2308"/>
                </a:cubicBezTo>
                <a:close/>
                <a:moveTo>
                  <a:pt x="1300" y="2524"/>
                </a:moveTo>
                <a:cubicBezTo>
                  <a:pt x="1222" y="2446"/>
                  <a:pt x="1115" y="2396"/>
                  <a:pt x="996" y="2396"/>
                </a:cubicBezTo>
                <a:cubicBezTo>
                  <a:pt x="876" y="2396"/>
                  <a:pt x="769" y="2446"/>
                  <a:pt x="691" y="2524"/>
                </a:cubicBezTo>
                <a:cubicBezTo>
                  <a:pt x="615" y="2600"/>
                  <a:pt x="566" y="2709"/>
                  <a:pt x="566" y="2826"/>
                </a:cubicBezTo>
                <a:cubicBezTo>
                  <a:pt x="566" y="2946"/>
                  <a:pt x="615" y="3052"/>
                  <a:pt x="691" y="3131"/>
                </a:cubicBezTo>
                <a:cubicBezTo>
                  <a:pt x="769" y="3207"/>
                  <a:pt x="876" y="3256"/>
                  <a:pt x="996" y="3256"/>
                </a:cubicBezTo>
                <a:cubicBezTo>
                  <a:pt x="1115" y="3256"/>
                  <a:pt x="1222" y="3207"/>
                  <a:pt x="1300" y="3131"/>
                </a:cubicBezTo>
                <a:cubicBezTo>
                  <a:pt x="1376" y="3052"/>
                  <a:pt x="1425" y="2946"/>
                  <a:pt x="1425" y="2826"/>
                </a:cubicBezTo>
                <a:cubicBezTo>
                  <a:pt x="1425" y="2709"/>
                  <a:pt x="1376" y="2600"/>
                  <a:pt x="1300" y="2524"/>
                </a:cubicBezTo>
                <a:close/>
                <a:moveTo>
                  <a:pt x="301" y="1451"/>
                </a:moveTo>
                <a:cubicBezTo>
                  <a:pt x="383" y="1451"/>
                  <a:pt x="461" y="1486"/>
                  <a:pt x="515" y="1539"/>
                </a:cubicBezTo>
                <a:cubicBezTo>
                  <a:pt x="570" y="1592"/>
                  <a:pt x="603" y="1671"/>
                  <a:pt x="603" y="1753"/>
                </a:cubicBezTo>
                <a:cubicBezTo>
                  <a:pt x="603" y="1835"/>
                  <a:pt x="568" y="1911"/>
                  <a:pt x="515" y="1965"/>
                </a:cubicBezTo>
                <a:cubicBezTo>
                  <a:pt x="461" y="2020"/>
                  <a:pt x="383" y="2053"/>
                  <a:pt x="301" y="2053"/>
                </a:cubicBezTo>
                <a:cubicBezTo>
                  <a:pt x="220" y="2053"/>
                  <a:pt x="142" y="2020"/>
                  <a:pt x="89" y="1965"/>
                </a:cubicBezTo>
                <a:cubicBezTo>
                  <a:pt x="33" y="1911"/>
                  <a:pt x="0" y="1835"/>
                  <a:pt x="0" y="1753"/>
                </a:cubicBezTo>
                <a:cubicBezTo>
                  <a:pt x="0" y="1671"/>
                  <a:pt x="35" y="1592"/>
                  <a:pt x="89" y="1539"/>
                </a:cubicBezTo>
                <a:cubicBezTo>
                  <a:pt x="144" y="1486"/>
                  <a:pt x="220" y="1451"/>
                  <a:pt x="301" y="1451"/>
                </a:cubicBezTo>
                <a:close/>
                <a:moveTo>
                  <a:pt x="451" y="1601"/>
                </a:moveTo>
                <a:cubicBezTo>
                  <a:pt x="412" y="1562"/>
                  <a:pt x="358" y="1537"/>
                  <a:pt x="301" y="1537"/>
                </a:cubicBezTo>
                <a:cubicBezTo>
                  <a:pt x="243" y="1537"/>
                  <a:pt x="190" y="1560"/>
                  <a:pt x="153" y="1601"/>
                </a:cubicBezTo>
                <a:cubicBezTo>
                  <a:pt x="114" y="1640"/>
                  <a:pt x="89" y="1691"/>
                  <a:pt x="89" y="1749"/>
                </a:cubicBezTo>
                <a:cubicBezTo>
                  <a:pt x="89" y="1808"/>
                  <a:pt x="111" y="1862"/>
                  <a:pt x="153" y="1899"/>
                </a:cubicBezTo>
                <a:cubicBezTo>
                  <a:pt x="192" y="1938"/>
                  <a:pt x="245" y="1961"/>
                  <a:pt x="301" y="1961"/>
                </a:cubicBezTo>
                <a:cubicBezTo>
                  <a:pt x="360" y="1961"/>
                  <a:pt x="414" y="1938"/>
                  <a:pt x="451" y="1899"/>
                </a:cubicBezTo>
                <a:cubicBezTo>
                  <a:pt x="490" y="1860"/>
                  <a:pt x="515" y="1806"/>
                  <a:pt x="515" y="1749"/>
                </a:cubicBezTo>
                <a:cubicBezTo>
                  <a:pt x="515" y="1693"/>
                  <a:pt x="492" y="1642"/>
                  <a:pt x="451" y="1601"/>
                </a:cubicBezTo>
                <a:close/>
                <a:moveTo>
                  <a:pt x="2608" y="89"/>
                </a:moveTo>
                <a:cubicBezTo>
                  <a:pt x="2503" y="89"/>
                  <a:pt x="2404" y="132"/>
                  <a:pt x="2334" y="202"/>
                </a:cubicBezTo>
                <a:cubicBezTo>
                  <a:pt x="2267" y="272"/>
                  <a:pt x="2221" y="369"/>
                  <a:pt x="2221" y="474"/>
                </a:cubicBezTo>
                <a:cubicBezTo>
                  <a:pt x="2221" y="581"/>
                  <a:pt x="2267" y="677"/>
                  <a:pt x="2334" y="747"/>
                </a:cubicBezTo>
                <a:cubicBezTo>
                  <a:pt x="2404" y="815"/>
                  <a:pt x="2503" y="860"/>
                  <a:pt x="2608" y="860"/>
                </a:cubicBezTo>
                <a:cubicBezTo>
                  <a:pt x="2713" y="860"/>
                  <a:pt x="2811" y="817"/>
                  <a:pt x="2879" y="747"/>
                </a:cubicBezTo>
                <a:cubicBezTo>
                  <a:pt x="2949" y="677"/>
                  <a:pt x="2992" y="581"/>
                  <a:pt x="2992" y="474"/>
                </a:cubicBezTo>
                <a:cubicBezTo>
                  <a:pt x="2992" y="262"/>
                  <a:pt x="2820" y="89"/>
                  <a:pt x="2608" y="89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>
            <a:off x="5776161" y="2566691"/>
            <a:ext cx="780115" cy="743215"/>
          </a:xfrm>
          <a:custGeom>
            <a:avLst/>
            <a:gdLst/>
            <a:ahLst/>
            <a:cxnLst/>
            <a:rect l="l" t="t" r="r" b="b"/>
            <a:pathLst>
              <a:path w="5222" h="4975" extrusionOk="0">
                <a:moveTo>
                  <a:pt x="4350" y="0"/>
                </a:moveTo>
                <a:cubicBezTo>
                  <a:pt x="4742" y="385"/>
                  <a:pt x="5026" y="878"/>
                  <a:pt x="5152" y="1433"/>
                </a:cubicBezTo>
                <a:cubicBezTo>
                  <a:pt x="5010" y="1448"/>
                  <a:pt x="4880" y="1512"/>
                  <a:pt x="4786" y="1610"/>
                </a:cubicBezTo>
                <a:cubicBezTo>
                  <a:pt x="4675" y="1721"/>
                  <a:pt x="4607" y="1876"/>
                  <a:pt x="4607" y="2046"/>
                </a:cubicBezTo>
                <a:cubicBezTo>
                  <a:pt x="4607" y="2217"/>
                  <a:pt x="4675" y="2371"/>
                  <a:pt x="4786" y="2484"/>
                </a:cubicBezTo>
                <a:cubicBezTo>
                  <a:pt x="4886" y="2585"/>
                  <a:pt x="5018" y="2649"/>
                  <a:pt x="5164" y="2661"/>
                </a:cubicBezTo>
                <a:cubicBezTo>
                  <a:pt x="4917" y="3870"/>
                  <a:pt x="3918" y="4806"/>
                  <a:pt x="2674" y="4954"/>
                </a:cubicBezTo>
                <a:cubicBezTo>
                  <a:pt x="2676" y="4933"/>
                  <a:pt x="2676" y="4913"/>
                  <a:pt x="2676" y="4894"/>
                </a:cubicBezTo>
                <a:cubicBezTo>
                  <a:pt x="2676" y="4705"/>
                  <a:pt x="2600" y="4534"/>
                  <a:pt x="2476" y="4411"/>
                </a:cubicBezTo>
                <a:cubicBezTo>
                  <a:pt x="2353" y="4288"/>
                  <a:pt x="2180" y="4212"/>
                  <a:pt x="1993" y="4212"/>
                </a:cubicBezTo>
                <a:cubicBezTo>
                  <a:pt x="1802" y="4212"/>
                  <a:pt x="1633" y="4288"/>
                  <a:pt x="1510" y="4411"/>
                </a:cubicBezTo>
                <a:cubicBezTo>
                  <a:pt x="1407" y="4514"/>
                  <a:pt x="1337" y="4648"/>
                  <a:pt x="1317" y="4798"/>
                </a:cubicBezTo>
                <a:cubicBezTo>
                  <a:pt x="790" y="4602"/>
                  <a:pt x="334" y="4257"/>
                  <a:pt x="0" y="3815"/>
                </a:cubicBezTo>
                <a:cubicBezTo>
                  <a:pt x="1238" y="3872"/>
                  <a:pt x="1701" y="3615"/>
                  <a:pt x="2090" y="2667"/>
                </a:cubicBezTo>
                <a:cubicBezTo>
                  <a:pt x="2503" y="1660"/>
                  <a:pt x="3457" y="2795"/>
                  <a:pt x="3737" y="1218"/>
                </a:cubicBezTo>
                <a:cubicBezTo>
                  <a:pt x="3871" y="467"/>
                  <a:pt x="4121" y="138"/>
                  <a:pt x="4350" y="0"/>
                </a:cubicBezTo>
                <a:close/>
                <a:moveTo>
                  <a:pt x="5166" y="1518"/>
                </a:moveTo>
                <a:cubicBezTo>
                  <a:pt x="5043" y="1530"/>
                  <a:pt x="4930" y="1588"/>
                  <a:pt x="4845" y="1670"/>
                </a:cubicBezTo>
                <a:cubicBezTo>
                  <a:pt x="4751" y="1765"/>
                  <a:pt x="4691" y="1898"/>
                  <a:pt x="4691" y="2042"/>
                </a:cubicBezTo>
                <a:cubicBezTo>
                  <a:pt x="4691" y="2188"/>
                  <a:pt x="4751" y="2320"/>
                  <a:pt x="4845" y="2414"/>
                </a:cubicBezTo>
                <a:cubicBezTo>
                  <a:pt x="4932" y="2503"/>
                  <a:pt x="5049" y="2558"/>
                  <a:pt x="5176" y="2567"/>
                </a:cubicBezTo>
                <a:cubicBezTo>
                  <a:pt x="5205" y="2404"/>
                  <a:pt x="5219" y="2238"/>
                  <a:pt x="5219" y="2067"/>
                </a:cubicBezTo>
                <a:cubicBezTo>
                  <a:pt x="5222" y="1882"/>
                  <a:pt x="5203" y="1697"/>
                  <a:pt x="5166" y="1518"/>
                </a:cubicBezTo>
                <a:close/>
                <a:moveTo>
                  <a:pt x="2581" y="4962"/>
                </a:moveTo>
                <a:cubicBezTo>
                  <a:pt x="2583" y="4940"/>
                  <a:pt x="2585" y="4915"/>
                  <a:pt x="2585" y="4892"/>
                </a:cubicBezTo>
                <a:cubicBezTo>
                  <a:pt x="2585" y="4728"/>
                  <a:pt x="2520" y="4580"/>
                  <a:pt x="2411" y="4471"/>
                </a:cubicBezTo>
                <a:cubicBezTo>
                  <a:pt x="2304" y="4364"/>
                  <a:pt x="2153" y="4296"/>
                  <a:pt x="1989" y="4296"/>
                </a:cubicBezTo>
                <a:cubicBezTo>
                  <a:pt x="1824" y="4296"/>
                  <a:pt x="1676" y="4364"/>
                  <a:pt x="1567" y="4471"/>
                </a:cubicBezTo>
                <a:cubicBezTo>
                  <a:pt x="1475" y="4563"/>
                  <a:pt x="1413" y="4687"/>
                  <a:pt x="1399" y="4826"/>
                </a:cubicBezTo>
                <a:cubicBezTo>
                  <a:pt x="1689" y="4923"/>
                  <a:pt x="1997" y="4975"/>
                  <a:pt x="2320" y="4975"/>
                </a:cubicBezTo>
                <a:cubicBezTo>
                  <a:pt x="2408" y="4972"/>
                  <a:pt x="2497" y="4970"/>
                  <a:pt x="2581" y="49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>
            <a:off x="6226867" y="2925075"/>
            <a:ext cx="83061" cy="83210"/>
          </a:xfrm>
          <a:custGeom>
            <a:avLst/>
            <a:gdLst/>
            <a:ahLst/>
            <a:cxnLst/>
            <a:rect l="l" t="t" r="r" b="b"/>
            <a:pathLst>
              <a:path w="556" h="557" extrusionOk="0">
                <a:moveTo>
                  <a:pt x="278" y="556"/>
                </a:moveTo>
                <a:cubicBezTo>
                  <a:pt x="430" y="556"/>
                  <a:pt x="555" y="433"/>
                  <a:pt x="555" y="279"/>
                </a:cubicBezTo>
                <a:cubicBezTo>
                  <a:pt x="555" y="126"/>
                  <a:pt x="432" y="1"/>
                  <a:pt x="278" y="1"/>
                </a:cubicBezTo>
                <a:cubicBezTo>
                  <a:pt x="128" y="1"/>
                  <a:pt x="0" y="124"/>
                  <a:pt x="0" y="279"/>
                </a:cubicBezTo>
                <a:cubicBezTo>
                  <a:pt x="0" y="429"/>
                  <a:pt x="128" y="556"/>
                  <a:pt x="278" y="5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 txBox="1">
            <a:spLocks noGrp="1"/>
          </p:cNvSpPr>
          <p:nvPr>
            <p:ph type="ctrTitle"/>
          </p:nvPr>
        </p:nvSpPr>
        <p:spPr>
          <a:xfrm>
            <a:off x="956175" y="1296625"/>
            <a:ext cx="4732500" cy="25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100"/>
            </a:pPr>
            <a:r>
              <a:rPr lang="en-US" b="1" i="0" dirty="0">
                <a:solidFill>
                  <a:srgbClr val="F0F6FC"/>
                </a:solidFill>
                <a:effectLst/>
                <a:latin typeface="-apple-system"/>
              </a:rPr>
              <a:t>Trello-Rest-API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24" name="Google Shape;524;p34"/>
          <p:cNvSpPr/>
          <p:nvPr/>
        </p:nvSpPr>
        <p:spPr>
          <a:xfrm>
            <a:off x="6272456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4"/>
          <p:cNvSpPr/>
          <p:nvPr/>
        </p:nvSpPr>
        <p:spPr>
          <a:xfrm>
            <a:off x="7410936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4"/>
          <p:cNvSpPr/>
          <p:nvPr/>
        </p:nvSpPr>
        <p:spPr>
          <a:xfrm>
            <a:off x="5133975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0CECA3-F332-A5CF-1FBF-02E6436C42A8}"/>
              </a:ext>
            </a:extLst>
          </p:cNvPr>
          <p:cNvSpPr txBox="1"/>
          <p:nvPr/>
        </p:nvSpPr>
        <p:spPr>
          <a:xfrm>
            <a:off x="1174595" y="3568390"/>
            <a:ext cx="2403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95000"/>
                  </a:schemeClr>
                </a:solidFill>
              </a:rPr>
              <a:t>Eng/Omnia salman </a:t>
            </a:r>
            <a:r>
              <a:rPr lang="en-US" dirty="0" err="1">
                <a:solidFill>
                  <a:schemeClr val="accent6">
                    <a:lumMod val="95000"/>
                  </a:schemeClr>
                </a:solidFill>
              </a:rPr>
              <a:t>ibrahem</a:t>
            </a:r>
            <a:endParaRPr lang="en-US" dirty="0">
              <a:solidFill>
                <a:schemeClr val="accent6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>
          <a:extLst>
            <a:ext uri="{FF2B5EF4-FFF2-40B4-BE49-F238E27FC236}">
              <a16:creationId xmlns:a16="http://schemas.microsoft.com/office/drawing/2014/main" id="{1F36ABB6-2A04-343D-371B-5E1F425E3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8">
            <a:extLst>
              <a:ext uri="{FF2B5EF4-FFF2-40B4-BE49-F238E27FC236}">
                <a16:creationId xmlns:a16="http://schemas.microsoft.com/office/drawing/2014/main" id="{593CFDC4-E799-A30F-AA63-57BECF5B2A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433" y="1388014"/>
            <a:ext cx="3376215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Creation </a:t>
            </a:r>
            <a:r>
              <a:rPr lang="en-US" sz="18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Senior </a:t>
            </a:r>
            <a:endParaRPr sz="1800" dirty="0">
              <a:solidFill>
                <a:schemeClr val="bg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Google Shape;835;p48">
            <a:extLst>
              <a:ext uri="{FF2B5EF4-FFF2-40B4-BE49-F238E27FC236}">
                <a16:creationId xmlns:a16="http://schemas.microsoft.com/office/drawing/2014/main" id="{DF9A63FB-78F9-251D-A225-F46D140710F5}"/>
              </a:ext>
            </a:extLst>
          </p:cNvPr>
          <p:cNvSpPr txBox="1">
            <a:spLocks/>
          </p:cNvSpPr>
          <p:nvPr/>
        </p:nvSpPr>
        <p:spPr>
          <a:xfrm>
            <a:off x="5460756" y="1278334"/>
            <a:ext cx="3376215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sz="1800" dirty="0">
                <a:solidFill>
                  <a:schemeClr val="bg1">
                    <a:lumMod val="90000"/>
                    <a:lumOff val="10000"/>
                  </a:schemeClr>
                </a:solidFill>
              </a:rPr>
              <a:t>Delete Senior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DA41AF-6D02-5F72-95B2-03CD4A0AC80B}"/>
              </a:ext>
            </a:extLst>
          </p:cNvPr>
          <p:cNvSpPr txBox="1"/>
          <p:nvPr/>
        </p:nvSpPr>
        <p:spPr>
          <a:xfrm>
            <a:off x="1687552" y="258865"/>
            <a:ext cx="3031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Trello Life cycle</a:t>
            </a:r>
          </a:p>
        </p:txBody>
      </p:sp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5B30A574-B223-5997-CACE-218D37C739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4552053"/>
              </p:ext>
            </p:extLst>
          </p:nvPr>
        </p:nvGraphicFramePr>
        <p:xfrm>
          <a:off x="1687552" y="1498794"/>
          <a:ext cx="2646555" cy="2969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0" name="Arrow: Bent-Up 29">
            <a:extLst>
              <a:ext uri="{FF2B5EF4-FFF2-40B4-BE49-F238E27FC236}">
                <a16:creationId xmlns:a16="http://schemas.microsoft.com/office/drawing/2014/main" id="{0E8017CD-7B65-E31E-FE7D-A57A37D0412F}"/>
              </a:ext>
            </a:extLst>
          </p:cNvPr>
          <p:cNvSpPr/>
          <p:nvPr/>
        </p:nvSpPr>
        <p:spPr>
          <a:xfrm>
            <a:off x="4344604" y="3496636"/>
            <a:ext cx="524762" cy="491281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1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E7CE3DF-9003-6E72-92F5-D8B4507D5D05}"/>
              </a:ext>
            </a:extLst>
          </p:cNvPr>
          <p:cNvGrpSpPr/>
          <p:nvPr/>
        </p:nvGrpSpPr>
        <p:grpSpPr>
          <a:xfrm>
            <a:off x="4222016" y="2988150"/>
            <a:ext cx="726442" cy="508486"/>
            <a:chOff x="1279740" y="1515919"/>
            <a:chExt cx="726442" cy="508486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9632E7B5-7CD4-13C6-A896-3E0B3EE6B024}"/>
                </a:ext>
              </a:extLst>
            </p:cNvPr>
            <p:cNvSpPr/>
            <p:nvPr/>
          </p:nvSpPr>
          <p:spPr>
            <a:xfrm>
              <a:off x="1279740" y="1515919"/>
              <a:ext cx="726442" cy="508486"/>
            </a:xfrm>
            <a:prstGeom prst="roundRect">
              <a:avLst>
                <a:gd name="adj" fmla="val 16670"/>
              </a:avLst>
            </a:prstGeom>
          </p:spPr>
          <p:style>
            <a:lnRef idx="3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Rectangle: Rounded Corners 4">
              <a:extLst>
                <a:ext uri="{FF2B5EF4-FFF2-40B4-BE49-F238E27FC236}">
                  <a16:creationId xmlns:a16="http://schemas.microsoft.com/office/drawing/2014/main" id="{8537805B-739E-56F6-BBE2-CF4395E8445F}"/>
                </a:ext>
              </a:extLst>
            </p:cNvPr>
            <p:cNvSpPr txBox="1"/>
            <p:nvPr/>
          </p:nvSpPr>
          <p:spPr>
            <a:xfrm>
              <a:off x="1304567" y="1540746"/>
              <a:ext cx="676788" cy="4588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910" tIns="41910" rIns="41910" bIns="4191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100" kern="1200" dirty="0"/>
                <a:t>Cart</a:t>
              </a:r>
            </a:p>
          </p:txBody>
        </p:sp>
      </p:grpSp>
      <p:sp>
        <p:nvSpPr>
          <p:cNvPr id="34" name="Arrow: Bent-Up 33">
            <a:extLst>
              <a:ext uri="{FF2B5EF4-FFF2-40B4-BE49-F238E27FC236}">
                <a16:creationId xmlns:a16="http://schemas.microsoft.com/office/drawing/2014/main" id="{3C9B13B7-E3F4-B845-6C01-E52CA8A34E3D}"/>
              </a:ext>
            </a:extLst>
          </p:cNvPr>
          <p:cNvSpPr/>
          <p:nvPr/>
        </p:nvSpPr>
        <p:spPr>
          <a:xfrm>
            <a:off x="4973285" y="2873636"/>
            <a:ext cx="495064" cy="491281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1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33DBB97-1007-565D-7CAF-484DC983ABB9}"/>
              </a:ext>
            </a:extLst>
          </p:cNvPr>
          <p:cNvGrpSpPr/>
          <p:nvPr/>
        </p:nvGrpSpPr>
        <p:grpSpPr>
          <a:xfrm>
            <a:off x="4847207" y="2399323"/>
            <a:ext cx="726442" cy="508486"/>
            <a:chOff x="1279740" y="1515919"/>
            <a:chExt cx="726442" cy="508486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966120F7-8B5C-79F8-8CFF-9B4C7130C8C2}"/>
                </a:ext>
              </a:extLst>
            </p:cNvPr>
            <p:cNvSpPr/>
            <p:nvPr/>
          </p:nvSpPr>
          <p:spPr>
            <a:xfrm>
              <a:off x="1279740" y="1515919"/>
              <a:ext cx="726442" cy="508486"/>
            </a:xfrm>
            <a:prstGeom prst="roundRect">
              <a:avLst>
                <a:gd name="adj" fmla="val 16670"/>
              </a:avLst>
            </a:prstGeom>
          </p:spPr>
          <p:style>
            <a:lnRef idx="3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Rectangle: Rounded Corners 4">
              <a:extLst>
                <a:ext uri="{FF2B5EF4-FFF2-40B4-BE49-F238E27FC236}">
                  <a16:creationId xmlns:a16="http://schemas.microsoft.com/office/drawing/2014/main" id="{5C349A7A-E8AE-6E3E-AE5C-4F27038C249E}"/>
                </a:ext>
              </a:extLst>
            </p:cNvPr>
            <p:cNvSpPr txBox="1"/>
            <p:nvPr/>
          </p:nvSpPr>
          <p:spPr>
            <a:xfrm>
              <a:off x="1304567" y="1540746"/>
              <a:ext cx="676788" cy="4588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910" tIns="41910" rIns="41910" bIns="4191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100" kern="1200" dirty="0"/>
                <a:t>Cart</a:t>
              </a:r>
            </a:p>
          </p:txBody>
        </p:sp>
      </p:grpSp>
      <p:sp>
        <p:nvSpPr>
          <p:cNvPr id="39" name="Arrow: Bent-Up 38">
            <a:extLst>
              <a:ext uri="{FF2B5EF4-FFF2-40B4-BE49-F238E27FC236}">
                <a16:creationId xmlns:a16="http://schemas.microsoft.com/office/drawing/2014/main" id="{8E80689A-CAC6-D2FD-387D-22C48EC46994}"/>
              </a:ext>
            </a:extLst>
          </p:cNvPr>
          <p:cNvSpPr/>
          <p:nvPr/>
        </p:nvSpPr>
        <p:spPr>
          <a:xfrm>
            <a:off x="5620019" y="2300364"/>
            <a:ext cx="546048" cy="491281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40000"/>
              <a:hueOff val="0"/>
              <a:satOff val="0"/>
              <a:lumOff val="0"/>
              <a:alphaOff val="0"/>
            </a:schemeClr>
          </a:fillRef>
          <a:effectRef idx="1">
            <a:schemeClr val="accent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BE6B3AB-E6A1-A324-9707-B273D09EB7A6}"/>
              </a:ext>
            </a:extLst>
          </p:cNvPr>
          <p:cNvGrpSpPr/>
          <p:nvPr/>
        </p:nvGrpSpPr>
        <p:grpSpPr>
          <a:xfrm>
            <a:off x="5664689" y="1817807"/>
            <a:ext cx="726442" cy="508486"/>
            <a:chOff x="1279740" y="1515919"/>
            <a:chExt cx="726442" cy="50848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5CFD6D4A-6D1E-F420-4E37-169B5DE9ECEB}"/>
                </a:ext>
              </a:extLst>
            </p:cNvPr>
            <p:cNvSpPr/>
            <p:nvPr/>
          </p:nvSpPr>
          <p:spPr>
            <a:xfrm>
              <a:off x="1279740" y="1515919"/>
              <a:ext cx="726442" cy="508486"/>
            </a:xfrm>
            <a:prstGeom prst="roundRect">
              <a:avLst>
                <a:gd name="adj" fmla="val 16670"/>
              </a:avLst>
            </a:prstGeom>
          </p:spPr>
          <p:style>
            <a:lnRef idx="3">
              <a:schemeClr val="accent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2" name="Rectangle: Rounded Corners 4">
              <a:extLst>
                <a:ext uri="{FF2B5EF4-FFF2-40B4-BE49-F238E27FC236}">
                  <a16:creationId xmlns:a16="http://schemas.microsoft.com/office/drawing/2014/main" id="{B84EB720-742F-0404-1810-6BE119C48525}"/>
                </a:ext>
              </a:extLst>
            </p:cNvPr>
            <p:cNvSpPr txBox="1"/>
            <p:nvPr/>
          </p:nvSpPr>
          <p:spPr>
            <a:xfrm>
              <a:off x="1304567" y="1540746"/>
              <a:ext cx="676788" cy="4588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1910" tIns="41910" rIns="41910" bIns="4191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100" kern="1200" dirty="0"/>
                <a:t>Cart</a:t>
              </a:r>
            </a:p>
          </p:txBody>
        </p:sp>
      </p:grpSp>
      <p:sp>
        <p:nvSpPr>
          <p:cNvPr id="43" name="Rectangle: Rounded Corners 4">
            <a:extLst>
              <a:ext uri="{FF2B5EF4-FFF2-40B4-BE49-F238E27FC236}">
                <a16:creationId xmlns:a16="http://schemas.microsoft.com/office/drawing/2014/main" id="{27A23D25-9DAA-D544-DAF7-04737938E492}"/>
              </a:ext>
            </a:extLst>
          </p:cNvPr>
          <p:cNvSpPr txBox="1"/>
          <p:nvPr/>
        </p:nvSpPr>
        <p:spPr>
          <a:xfrm>
            <a:off x="2943922" y="3578104"/>
            <a:ext cx="676788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Create </a:t>
            </a:r>
          </a:p>
        </p:txBody>
      </p:sp>
      <p:sp>
        <p:nvSpPr>
          <p:cNvPr id="44" name="Rectangle: Rounded Corners 4">
            <a:extLst>
              <a:ext uri="{FF2B5EF4-FFF2-40B4-BE49-F238E27FC236}">
                <a16:creationId xmlns:a16="http://schemas.microsoft.com/office/drawing/2014/main" id="{26FA6D4C-7F49-3B30-BD3F-D5CA091904BE}"/>
              </a:ext>
            </a:extLst>
          </p:cNvPr>
          <p:cNvSpPr txBox="1"/>
          <p:nvPr/>
        </p:nvSpPr>
        <p:spPr>
          <a:xfrm>
            <a:off x="4268591" y="3610400"/>
            <a:ext cx="600775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Delete </a:t>
            </a:r>
          </a:p>
        </p:txBody>
      </p:sp>
      <p:sp>
        <p:nvSpPr>
          <p:cNvPr id="45" name="Rectangle: Rounded Corners 4">
            <a:extLst>
              <a:ext uri="{FF2B5EF4-FFF2-40B4-BE49-F238E27FC236}">
                <a16:creationId xmlns:a16="http://schemas.microsoft.com/office/drawing/2014/main" id="{051A1EA8-148F-AB92-D427-82A317AD2BD8}"/>
              </a:ext>
            </a:extLst>
          </p:cNvPr>
          <p:cNvSpPr txBox="1"/>
          <p:nvPr/>
        </p:nvSpPr>
        <p:spPr>
          <a:xfrm>
            <a:off x="4935325" y="3078570"/>
            <a:ext cx="591708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Delete </a:t>
            </a:r>
          </a:p>
        </p:txBody>
      </p:sp>
      <p:sp>
        <p:nvSpPr>
          <p:cNvPr id="46" name="Rectangle: Rounded Corners 4">
            <a:extLst>
              <a:ext uri="{FF2B5EF4-FFF2-40B4-BE49-F238E27FC236}">
                <a16:creationId xmlns:a16="http://schemas.microsoft.com/office/drawing/2014/main" id="{9D24F142-A759-33CA-54EA-ECF96559A905}"/>
              </a:ext>
            </a:extLst>
          </p:cNvPr>
          <p:cNvSpPr txBox="1"/>
          <p:nvPr/>
        </p:nvSpPr>
        <p:spPr>
          <a:xfrm>
            <a:off x="5536039" y="2472227"/>
            <a:ext cx="676788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Delete </a:t>
            </a:r>
          </a:p>
        </p:txBody>
      </p:sp>
      <p:sp>
        <p:nvSpPr>
          <p:cNvPr id="47" name="Rectangle: Rounded Corners 4">
            <a:extLst>
              <a:ext uri="{FF2B5EF4-FFF2-40B4-BE49-F238E27FC236}">
                <a16:creationId xmlns:a16="http://schemas.microsoft.com/office/drawing/2014/main" id="{5C2385EA-272F-751D-E639-C2CFD6A8B4A7}"/>
              </a:ext>
            </a:extLst>
          </p:cNvPr>
          <p:cNvSpPr txBox="1"/>
          <p:nvPr/>
        </p:nvSpPr>
        <p:spPr>
          <a:xfrm>
            <a:off x="2334041" y="3001127"/>
            <a:ext cx="676788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Create </a:t>
            </a:r>
          </a:p>
        </p:txBody>
      </p:sp>
      <p:sp>
        <p:nvSpPr>
          <p:cNvPr id="48" name="Rectangle: Rounded Corners 4">
            <a:extLst>
              <a:ext uri="{FF2B5EF4-FFF2-40B4-BE49-F238E27FC236}">
                <a16:creationId xmlns:a16="http://schemas.microsoft.com/office/drawing/2014/main" id="{AE470D94-C6D5-E121-3FB9-4094B680B8EC}"/>
              </a:ext>
            </a:extLst>
          </p:cNvPr>
          <p:cNvSpPr txBox="1"/>
          <p:nvPr/>
        </p:nvSpPr>
        <p:spPr>
          <a:xfrm>
            <a:off x="1662725" y="2424150"/>
            <a:ext cx="676788" cy="45883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41910" rIns="41910" bIns="41910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100" kern="1200" dirty="0">
                <a:solidFill>
                  <a:schemeClr val="bg1"/>
                </a:solidFill>
              </a:rPr>
              <a:t>Create </a:t>
            </a:r>
          </a:p>
        </p:txBody>
      </p:sp>
    </p:spTree>
    <p:extLst>
      <p:ext uri="{BB962C8B-B14F-4D97-AF65-F5344CB8AC3E}">
        <p14:creationId xmlns:p14="http://schemas.microsoft.com/office/powerpoint/2010/main" val="229383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9"/>
          <p:cNvSpPr/>
          <p:nvPr/>
        </p:nvSpPr>
        <p:spPr>
          <a:xfrm>
            <a:off x="904675" y="643775"/>
            <a:ext cx="7519333" cy="3959702"/>
          </a:xfrm>
          <a:custGeom>
            <a:avLst/>
            <a:gdLst/>
            <a:ahLst/>
            <a:cxnLst/>
            <a:rect l="l" t="t" r="r" b="b"/>
            <a:pathLst>
              <a:path w="54058" h="27964" extrusionOk="0">
                <a:moveTo>
                  <a:pt x="2468" y="26211"/>
                </a:moveTo>
                <a:lnTo>
                  <a:pt x="5067" y="26211"/>
                </a:lnTo>
                <a:cubicBezTo>
                  <a:pt x="5756" y="26211"/>
                  <a:pt x="6392" y="26045"/>
                  <a:pt x="6937" y="25728"/>
                </a:cubicBezTo>
                <a:lnTo>
                  <a:pt x="6937" y="25726"/>
                </a:lnTo>
                <a:cubicBezTo>
                  <a:pt x="7484" y="25409"/>
                  <a:pt x="7948" y="24942"/>
                  <a:pt x="8290" y="24348"/>
                </a:cubicBezTo>
                <a:lnTo>
                  <a:pt x="11409" y="18950"/>
                </a:lnTo>
                <a:cubicBezTo>
                  <a:pt x="11841" y="18206"/>
                  <a:pt x="12429" y="17614"/>
                  <a:pt x="13126" y="17213"/>
                </a:cubicBezTo>
                <a:lnTo>
                  <a:pt x="13128" y="17213"/>
                </a:lnTo>
                <a:cubicBezTo>
                  <a:pt x="13827" y="16810"/>
                  <a:pt x="14631" y="16594"/>
                  <a:pt x="15493" y="16594"/>
                </a:cubicBezTo>
                <a:lnTo>
                  <a:pt x="22104" y="16594"/>
                </a:lnTo>
                <a:cubicBezTo>
                  <a:pt x="22793" y="16594"/>
                  <a:pt x="23429" y="16425"/>
                  <a:pt x="23973" y="16110"/>
                </a:cubicBezTo>
                <a:lnTo>
                  <a:pt x="23973" y="16106"/>
                </a:lnTo>
                <a:cubicBezTo>
                  <a:pt x="24520" y="15792"/>
                  <a:pt x="24985" y="15323"/>
                  <a:pt x="25327" y="14728"/>
                </a:cubicBezTo>
                <a:lnTo>
                  <a:pt x="29772" y="7034"/>
                </a:lnTo>
                <a:cubicBezTo>
                  <a:pt x="30204" y="6287"/>
                  <a:pt x="30792" y="5697"/>
                  <a:pt x="31489" y="5296"/>
                </a:cubicBezTo>
                <a:lnTo>
                  <a:pt x="31491" y="5296"/>
                </a:lnTo>
                <a:cubicBezTo>
                  <a:pt x="32191" y="4893"/>
                  <a:pt x="32995" y="4677"/>
                  <a:pt x="33856" y="4677"/>
                </a:cubicBezTo>
                <a:lnTo>
                  <a:pt x="48096" y="4677"/>
                </a:lnTo>
                <a:cubicBezTo>
                  <a:pt x="48785" y="4677"/>
                  <a:pt x="49421" y="4508"/>
                  <a:pt x="49966" y="4194"/>
                </a:cubicBezTo>
                <a:lnTo>
                  <a:pt x="49966" y="4190"/>
                </a:lnTo>
                <a:cubicBezTo>
                  <a:pt x="50513" y="3875"/>
                  <a:pt x="50977" y="3406"/>
                  <a:pt x="51319" y="2812"/>
                </a:cubicBezTo>
                <a:lnTo>
                  <a:pt x="51323" y="2812"/>
                </a:lnTo>
                <a:lnTo>
                  <a:pt x="51761" y="2049"/>
                </a:lnTo>
                <a:cubicBezTo>
                  <a:pt x="51596" y="1835"/>
                  <a:pt x="51502" y="1566"/>
                  <a:pt x="51502" y="1278"/>
                </a:cubicBezTo>
                <a:cubicBezTo>
                  <a:pt x="51502" y="571"/>
                  <a:pt x="52075" y="1"/>
                  <a:pt x="52779" y="1"/>
                </a:cubicBezTo>
                <a:cubicBezTo>
                  <a:pt x="53486" y="1"/>
                  <a:pt x="54058" y="575"/>
                  <a:pt x="54058" y="1278"/>
                </a:cubicBezTo>
                <a:cubicBezTo>
                  <a:pt x="54058" y="1983"/>
                  <a:pt x="53484" y="2555"/>
                  <a:pt x="52779" y="2555"/>
                </a:cubicBezTo>
                <a:cubicBezTo>
                  <a:pt x="52725" y="2555"/>
                  <a:pt x="52672" y="2553"/>
                  <a:pt x="52620" y="2545"/>
                </a:cubicBezTo>
                <a:lnTo>
                  <a:pt x="52180" y="3305"/>
                </a:lnTo>
                <a:lnTo>
                  <a:pt x="52180" y="3310"/>
                </a:lnTo>
                <a:cubicBezTo>
                  <a:pt x="51748" y="4054"/>
                  <a:pt x="51160" y="4646"/>
                  <a:pt x="50463" y="5047"/>
                </a:cubicBezTo>
                <a:lnTo>
                  <a:pt x="50461" y="5047"/>
                </a:lnTo>
                <a:cubicBezTo>
                  <a:pt x="49762" y="5450"/>
                  <a:pt x="48956" y="5666"/>
                  <a:pt x="48096" y="5666"/>
                </a:cubicBezTo>
                <a:lnTo>
                  <a:pt x="33856" y="5666"/>
                </a:lnTo>
                <a:cubicBezTo>
                  <a:pt x="33167" y="5666"/>
                  <a:pt x="32532" y="5833"/>
                  <a:pt x="31987" y="6149"/>
                </a:cubicBezTo>
                <a:lnTo>
                  <a:pt x="31987" y="6151"/>
                </a:lnTo>
                <a:cubicBezTo>
                  <a:pt x="31440" y="6468"/>
                  <a:pt x="30975" y="6935"/>
                  <a:pt x="30632" y="7529"/>
                </a:cubicBezTo>
                <a:lnTo>
                  <a:pt x="26184" y="15234"/>
                </a:lnTo>
                <a:cubicBezTo>
                  <a:pt x="25752" y="15979"/>
                  <a:pt x="25162" y="16571"/>
                  <a:pt x="24467" y="16972"/>
                </a:cubicBezTo>
                <a:lnTo>
                  <a:pt x="24463" y="16972"/>
                </a:lnTo>
                <a:cubicBezTo>
                  <a:pt x="23764" y="17375"/>
                  <a:pt x="22960" y="17591"/>
                  <a:pt x="22098" y="17591"/>
                </a:cubicBezTo>
                <a:lnTo>
                  <a:pt x="15491" y="17591"/>
                </a:lnTo>
                <a:cubicBezTo>
                  <a:pt x="14802" y="17591"/>
                  <a:pt x="14167" y="17757"/>
                  <a:pt x="13622" y="18074"/>
                </a:cubicBezTo>
                <a:lnTo>
                  <a:pt x="13622" y="18076"/>
                </a:lnTo>
                <a:cubicBezTo>
                  <a:pt x="13075" y="18393"/>
                  <a:pt x="12608" y="18860"/>
                  <a:pt x="12267" y="19454"/>
                </a:cubicBezTo>
                <a:lnTo>
                  <a:pt x="9149" y="24852"/>
                </a:lnTo>
                <a:cubicBezTo>
                  <a:pt x="8717" y="25598"/>
                  <a:pt x="8129" y="26189"/>
                  <a:pt x="7432" y="26590"/>
                </a:cubicBezTo>
                <a:lnTo>
                  <a:pt x="7428" y="26590"/>
                </a:lnTo>
                <a:cubicBezTo>
                  <a:pt x="6731" y="26993"/>
                  <a:pt x="5925" y="27208"/>
                  <a:pt x="5063" y="27208"/>
                </a:cubicBezTo>
                <a:lnTo>
                  <a:pt x="2446" y="27208"/>
                </a:lnTo>
                <a:cubicBezTo>
                  <a:pt x="2244" y="27655"/>
                  <a:pt x="1798" y="27963"/>
                  <a:pt x="1278" y="27963"/>
                </a:cubicBezTo>
                <a:cubicBezTo>
                  <a:pt x="572" y="27963"/>
                  <a:pt x="1" y="27389"/>
                  <a:pt x="1" y="26684"/>
                </a:cubicBezTo>
                <a:cubicBezTo>
                  <a:pt x="1" y="25981"/>
                  <a:pt x="574" y="25407"/>
                  <a:pt x="1278" y="25407"/>
                </a:cubicBezTo>
                <a:cubicBezTo>
                  <a:pt x="1818" y="25405"/>
                  <a:pt x="2281" y="25738"/>
                  <a:pt x="2468" y="26211"/>
                </a:cubicBezTo>
                <a:close/>
              </a:path>
            </a:pathLst>
          </a:cu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3" name="Google Shape;843;p49"/>
          <p:cNvSpPr/>
          <p:nvPr/>
        </p:nvSpPr>
        <p:spPr>
          <a:xfrm>
            <a:off x="7556178" y="1967580"/>
            <a:ext cx="421187" cy="1085993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Screen Recording 2024-10-14 204653">
            <a:hlinkClick r:id="" action="ppaction://media"/>
            <a:extLst>
              <a:ext uri="{FF2B5EF4-FFF2-40B4-BE49-F238E27FC236}">
                <a16:creationId xmlns:a16="http://schemas.microsoft.com/office/drawing/2014/main" id="{E9ADFCB1-7CDE-453C-5B20-A1B82D31B5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1461" y="1377627"/>
            <a:ext cx="6272547" cy="3351892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8F631C-1854-8371-FBE8-50AE550FDE0C}"/>
              </a:ext>
            </a:extLst>
          </p:cNvPr>
          <p:cNvSpPr txBox="1"/>
          <p:nvPr/>
        </p:nvSpPr>
        <p:spPr>
          <a:xfrm>
            <a:off x="1940312" y="-57976"/>
            <a:ext cx="2103864" cy="943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8350"/>
              </a:lnSpc>
              <a:buNone/>
            </a:pPr>
            <a:r>
              <a:rPr lang="en-US" sz="1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ontserrat" pitchFamily="34" charset="-120"/>
              </a:rPr>
              <a:t>Project Demo</a:t>
            </a:r>
            <a:endParaRPr lang="en-US" sz="1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59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1111" name="Google Shape;1111;p59"/>
          <p:cNvSpPr txBox="1">
            <a:spLocks noGrp="1"/>
          </p:cNvSpPr>
          <p:nvPr>
            <p:ph type="body" idx="1"/>
          </p:nvPr>
        </p:nvSpPr>
        <p:spPr>
          <a:xfrm>
            <a:off x="720000" y="1786286"/>
            <a:ext cx="6135798" cy="23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 REST API documentation </a:t>
            </a:r>
            <a:endParaRPr lang="en-US" dirty="0">
              <a:solidFill>
                <a:schemeClr val="tx1"/>
              </a:solid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dirty="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US" dirty="0">
              <a:solidFill>
                <a:schemeClr val="dk1"/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</a:pPr>
            <a:endParaRPr lang="ar-EG" dirty="0">
              <a:solidFill>
                <a:schemeClr val="dk1"/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 Website  </a:t>
            </a:r>
            <a:endParaRPr lang="ar-EG" dirty="0">
              <a:solidFill>
                <a:schemeClr val="dk1"/>
              </a:solidFill>
              <a:uFill>
                <a:noFill/>
              </a:u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57"/>
          <p:cNvSpPr txBox="1">
            <a:spLocks noGrp="1"/>
          </p:cNvSpPr>
          <p:nvPr>
            <p:ph type="ctrTitle"/>
          </p:nvPr>
        </p:nvSpPr>
        <p:spPr>
          <a:xfrm>
            <a:off x="2341317" y="2241514"/>
            <a:ext cx="4000500" cy="11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r>
              <a:rPr lang="en" dirty="0">
                <a:solidFill>
                  <a:schemeClr val="dk2"/>
                </a:solidFill>
              </a:rPr>
              <a:t>!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072" name="Google Shape;1072;p57"/>
          <p:cNvSpPr txBox="1">
            <a:spLocks noGrp="1"/>
          </p:cNvSpPr>
          <p:nvPr>
            <p:ph type="subTitle" idx="2"/>
          </p:nvPr>
        </p:nvSpPr>
        <p:spPr>
          <a:xfrm rot="-962">
            <a:off x="2963720" y="4229842"/>
            <a:ext cx="32166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as attribution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36"/>
          <p:cNvGrpSpPr/>
          <p:nvPr/>
        </p:nvGrpSpPr>
        <p:grpSpPr>
          <a:xfrm>
            <a:off x="1938561" y="2003027"/>
            <a:ext cx="2392050" cy="586550"/>
            <a:chOff x="5489850" y="1719050"/>
            <a:chExt cx="2392050" cy="586550"/>
          </a:xfrm>
        </p:grpSpPr>
        <p:sp>
          <p:nvSpPr>
            <p:cNvPr id="547" name="Google Shape;547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36"/>
          <p:cNvGrpSpPr/>
          <p:nvPr/>
        </p:nvGrpSpPr>
        <p:grpSpPr>
          <a:xfrm>
            <a:off x="5606243" y="2039572"/>
            <a:ext cx="2392050" cy="586550"/>
            <a:chOff x="5489850" y="1719050"/>
            <a:chExt cx="2392050" cy="586550"/>
          </a:xfrm>
        </p:grpSpPr>
        <p:sp>
          <p:nvSpPr>
            <p:cNvPr id="550" name="Google Shape;550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6"/>
          <p:cNvGrpSpPr/>
          <p:nvPr/>
        </p:nvGrpSpPr>
        <p:grpSpPr>
          <a:xfrm>
            <a:off x="5598841" y="1121229"/>
            <a:ext cx="2392050" cy="586550"/>
            <a:chOff x="5489850" y="1719050"/>
            <a:chExt cx="2392050" cy="586550"/>
          </a:xfrm>
        </p:grpSpPr>
        <p:sp>
          <p:nvSpPr>
            <p:cNvPr id="553" name="Google Shape;553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6"/>
          <p:cNvGrpSpPr/>
          <p:nvPr/>
        </p:nvGrpSpPr>
        <p:grpSpPr>
          <a:xfrm>
            <a:off x="1982089" y="1160565"/>
            <a:ext cx="2392050" cy="586550"/>
            <a:chOff x="5489850" y="1719050"/>
            <a:chExt cx="2392050" cy="586550"/>
          </a:xfrm>
        </p:grpSpPr>
        <p:sp>
          <p:nvSpPr>
            <p:cNvPr id="556" name="Google Shape;556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36"/>
          <p:cNvSpPr/>
          <p:nvPr/>
        </p:nvSpPr>
        <p:spPr>
          <a:xfrm>
            <a:off x="4498014" y="1869931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36"/>
          <p:cNvSpPr/>
          <p:nvPr/>
        </p:nvSpPr>
        <p:spPr>
          <a:xfrm>
            <a:off x="4498014" y="992599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6"/>
          <p:cNvSpPr/>
          <p:nvPr/>
        </p:nvSpPr>
        <p:spPr>
          <a:xfrm>
            <a:off x="808437" y="1882254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" name="Google Shape;561;p36"/>
          <p:cNvSpPr/>
          <p:nvPr/>
        </p:nvSpPr>
        <p:spPr>
          <a:xfrm>
            <a:off x="808437" y="1010581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2" name="Google Shape;562;p36"/>
          <p:cNvSpPr txBox="1">
            <a:spLocks noGrp="1"/>
          </p:cNvSpPr>
          <p:nvPr>
            <p:ph type="title"/>
          </p:nvPr>
        </p:nvSpPr>
        <p:spPr>
          <a:xfrm>
            <a:off x="1843481" y="1225579"/>
            <a:ext cx="2639106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800" dirty="0"/>
              <a:t>What is a REST API</a:t>
            </a:r>
            <a:endParaRPr sz="1800" dirty="0"/>
          </a:p>
        </p:txBody>
      </p:sp>
      <p:sp>
        <p:nvSpPr>
          <p:cNvPr id="564" name="Google Shape;564;p36"/>
          <p:cNvSpPr txBox="1">
            <a:spLocks noGrp="1"/>
          </p:cNvSpPr>
          <p:nvPr>
            <p:ph type="title" idx="2"/>
          </p:nvPr>
        </p:nvSpPr>
        <p:spPr>
          <a:xfrm rot="1296">
            <a:off x="4517136" y="1958801"/>
            <a:ext cx="795600" cy="5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65" name="Google Shape;565;p36"/>
          <p:cNvSpPr txBox="1">
            <a:spLocks noGrp="1"/>
          </p:cNvSpPr>
          <p:nvPr>
            <p:ph type="title" idx="3"/>
          </p:nvPr>
        </p:nvSpPr>
        <p:spPr>
          <a:xfrm>
            <a:off x="905922" y="2011006"/>
            <a:ext cx="79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66" name="Google Shape;566;p36"/>
          <p:cNvSpPr txBox="1">
            <a:spLocks noGrp="1"/>
          </p:cNvSpPr>
          <p:nvPr>
            <p:ph type="title" idx="4"/>
          </p:nvPr>
        </p:nvSpPr>
        <p:spPr>
          <a:xfrm>
            <a:off x="1771158" y="2213917"/>
            <a:ext cx="2639106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Tools for Working with REST APIs</a:t>
            </a:r>
            <a:endParaRPr sz="1600" dirty="0"/>
          </a:p>
        </p:txBody>
      </p:sp>
      <p:sp>
        <p:nvSpPr>
          <p:cNvPr id="568" name="Google Shape;568;p36"/>
          <p:cNvSpPr txBox="1">
            <a:spLocks noGrp="1"/>
          </p:cNvSpPr>
          <p:nvPr>
            <p:ph type="title" idx="6"/>
          </p:nvPr>
        </p:nvSpPr>
        <p:spPr>
          <a:xfrm>
            <a:off x="5526590" y="2131127"/>
            <a:ext cx="188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</a:t>
            </a:r>
            <a:endParaRPr dirty="0"/>
          </a:p>
        </p:txBody>
      </p:sp>
      <p:sp>
        <p:nvSpPr>
          <p:cNvPr id="570" name="Google Shape;570;p36"/>
          <p:cNvSpPr txBox="1">
            <a:spLocks noGrp="1"/>
          </p:cNvSpPr>
          <p:nvPr>
            <p:ph type="title" idx="8"/>
          </p:nvPr>
        </p:nvSpPr>
        <p:spPr>
          <a:xfrm>
            <a:off x="5438482" y="1333554"/>
            <a:ext cx="2419875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Common HTTP Methods</a:t>
            </a:r>
            <a:endParaRPr sz="1800" dirty="0"/>
          </a:p>
        </p:txBody>
      </p:sp>
      <p:sp>
        <p:nvSpPr>
          <p:cNvPr id="572" name="Google Shape;572;p36"/>
          <p:cNvSpPr txBox="1">
            <a:spLocks noGrp="1"/>
          </p:cNvSpPr>
          <p:nvPr>
            <p:ph type="title" idx="13"/>
          </p:nvPr>
        </p:nvSpPr>
        <p:spPr>
          <a:xfrm rot="1296">
            <a:off x="4570448" y="1072497"/>
            <a:ext cx="7956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73" name="Google Shape;573;p36"/>
          <p:cNvSpPr txBox="1">
            <a:spLocks noGrp="1"/>
          </p:cNvSpPr>
          <p:nvPr>
            <p:ph type="title" idx="14"/>
          </p:nvPr>
        </p:nvSpPr>
        <p:spPr>
          <a:xfrm rot="1302">
            <a:off x="882701" y="1106637"/>
            <a:ext cx="792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74" name="Google Shape;574;p36"/>
          <p:cNvSpPr txBox="1">
            <a:spLocks noGrp="1"/>
          </p:cNvSpPr>
          <p:nvPr>
            <p:ph type="title" idx="15"/>
          </p:nvPr>
        </p:nvSpPr>
        <p:spPr>
          <a:xfrm>
            <a:off x="1675113" y="187931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90000"/>
                    <a:lumOff val="10000"/>
                  </a:schemeClr>
                </a:solidFill>
              </a:rPr>
              <a:t>Table of contents</a:t>
            </a:r>
            <a:endParaRPr dirty="0">
              <a:solidFill>
                <a:schemeClr val="bg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0" name="Google Shape;560;p36">
            <a:extLst>
              <a:ext uri="{FF2B5EF4-FFF2-40B4-BE49-F238E27FC236}">
                <a16:creationId xmlns:a16="http://schemas.microsoft.com/office/drawing/2014/main" id="{9184A50A-E2DF-0B98-D0B6-C5169902D183}"/>
              </a:ext>
            </a:extLst>
          </p:cNvPr>
          <p:cNvSpPr/>
          <p:nvPr/>
        </p:nvSpPr>
        <p:spPr>
          <a:xfrm>
            <a:off x="833309" y="2825007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65;p36">
            <a:extLst>
              <a:ext uri="{FF2B5EF4-FFF2-40B4-BE49-F238E27FC236}">
                <a16:creationId xmlns:a16="http://schemas.microsoft.com/office/drawing/2014/main" id="{2DC1EAC9-2DEF-522E-1754-2EE94D964A20}"/>
              </a:ext>
            </a:extLst>
          </p:cNvPr>
          <p:cNvSpPr txBox="1">
            <a:spLocks/>
          </p:cNvSpPr>
          <p:nvPr/>
        </p:nvSpPr>
        <p:spPr>
          <a:xfrm>
            <a:off x="905922" y="2922445"/>
            <a:ext cx="7956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/>
              <a:t>0</a:t>
            </a:r>
            <a:r>
              <a:rPr lang="ar-EG" dirty="0"/>
              <a:t>5</a:t>
            </a:r>
            <a:endParaRPr lang="en" dirty="0"/>
          </a:p>
        </p:txBody>
      </p:sp>
      <p:sp>
        <p:nvSpPr>
          <p:cNvPr id="16" name="Google Shape;558;p36">
            <a:extLst>
              <a:ext uri="{FF2B5EF4-FFF2-40B4-BE49-F238E27FC236}">
                <a16:creationId xmlns:a16="http://schemas.microsoft.com/office/drawing/2014/main" id="{8F8137B2-EC33-2DDD-36CC-3E8E8E5F691C}"/>
              </a:ext>
            </a:extLst>
          </p:cNvPr>
          <p:cNvSpPr/>
          <p:nvPr/>
        </p:nvSpPr>
        <p:spPr>
          <a:xfrm>
            <a:off x="4482587" y="2825007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7" name="Google Shape;564;p36">
            <a:extLst>
              <a:ext uri="{FF2B5EF4-FFF2-40B4-BE49-F238E27FC236}">
                <a16:creationId xmlns:a16="http://schemas.microsoft.com/office/drawing/2014/main" id="{2CB111BB-2C31-9F90-7773-EE85F82DDC5F}"/>
              </a:ext>
            </a:extLst>
          </p:cNvPr>
          <p:cNvSpPr txBox="1">
            <a:spLocks/>
          </p:cNvSpPr>
          <p:nvPr/>
        </p:nvSpPr>
        <p:spPr>
          <a:xfrm rot="1296">
            <a:off x="4555199" y="2906809"/>
            <a:ext cx="7956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/>
              <a:t>0</a:t>
            </a:r>
            <a:r>
              <a:rPr lang="ar-EG" dirty="0"/>
              <a:t>6</a:t>
            </a:r>
            <a:endParaRPr lang="en" dirty="0"/>
          </a:p>
        </p:txBody>
      </p:sp>
      <p:grpSp>
        <p:nvGrpSpPr>
          <p:cNvPr id="18" name="Google Shape;549;p36">
            <a:extLst>
              <a:ext uri="{FF2B5EF4-FFF2-40B4-BE49-F238E27FC236}">
                <a16:creationId xmlns:a16="http://schemas.microsoft.com/office/drawing/2014/main" id="{E9AA7A1F-8C11-ED86-1532-E59E265A49FB}"/>
              </a:ext>
            </a:extLst>
          </p:cNvPr>
          <p:cNvGrpSpPr/>
          <p:nvPr/>
        </p:nvGrpSpPr>
        <p:grpSpPr>
          <a:xfrm>
            <a:off x="5642716" y="3051270"/>
            <a:ext cx="2392050" cy="586550"/>
            <a:chOff x="5489850" y="1719050"/>
            <a:chExt cx="2392050" cy="586550"/>
          </a:xfrm>
        </p:grpSpPr>
        <p:sp>
          <p:nvSpPr>
            <p:cNvPr id="19" name="Google Shape;550;p36">
              <a:extLst>
                <a:ext uri="{FF2B5EF4-FFF2-40B4-BE49-F238E27FC236}">
                  <a16:creationId xmlns:a16="http://schemas.microsoft.com/office/drawing/2014/main" id="{881BB838-965D-68BB-3A92-7E8B64FA217E}"/>
                </a:ext>
              </a:extLst>
            </p:cNvPr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1;p36">
              <a:extLst>
                <a:ext uri="{FF2B5EF4-FFF2-40B4-BE49-F238E27FC236}">
                  <a16:creationId xmlns:a16="http://schemas.microsoft.com/office/drawing/2014/main" id="{5E7498A1-A15C-83F1-ECB9-6EAC0F6A188A}"/>
                </a:ext>
              </a:extLst>
            </p:cNvPr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568;p36">
            <a:extLst>
              <a:ext uri="{FF2B5EF4-FFF2-40B4-BE49-F238E27FC236}">
                <a16:creationId xmlns:a16="http://schemas.microsoft.com/office/drawing/2014/main" id="{74D7C736-5A1C-FB28-506E-46DD3DB807A5}"/>
              </a:ext>
            </a:extLst>
          </p:cNvPr>
          <p:cNvSpPr txBox="1">
            <a:spLocks/>
          </p:cNvSpPr>
          <p:nvPr/>
        </p:nvSpPr>
        <p:spPr>
          <a:xfrm>
            <a:off x="5693993" y="311354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/>
              <a:t>Test Case </a:t>
            </a:r>
            <a:endParaRPr lang="en-US" dirty="0"/>
          </a:p>
        </p:txBody>
      </p:sp>
      <p:grpSp>
        <p:nvGrpSpPr>
          <p:cNvPr id="25" name="Google Shape;555;p36">
            <a:extLst>
              <a:ext uri="{FF2B5EF4-FFF2-40B4-BE49-F238E27FC236}">
                <a16:creationId xmlns:a16="http://schemas.microsoft.com/office/drawing/2014/main" id="{23A0E181-D6F6-FA91-FB3C-9F4344AD1891}"/>
              </a:ext>
            </a:extLst>
          </p:cNvPr>
          <p:cNvGrpSpPr/>
          <p:nvPr/>
        </p:nvGrpSpPr>
        <p:grpSpPr>
          <a:xfrm>
            <a:off x="1982089" y="2922445"/>
            <a:ext cx="2392050" cy="586550"/>
            <a:chOff x="5489850" y="1719050"/>
            <a:chExt cx="2392050" cy="586550"/>
          </a:xfrm>
        </p:grpSpPr>
        <p:sp>
          <p:nvSpPr>
            <p:cNvPr id="26" name="Google Shape;556;p36">
              <a:extLst>
                <a:ext uri="{FF2B5EF4-FFF2-40B4-BE49-F238E27FC236}">
                  <a16:creationId xmlns:a16="http://schemas.microsoft.com/office/drawing/2014/main" id="{FA6120AA-A024-F594-6D37-05B8D077062D}"/>
                </a:ext>
              </a:extLst>
            </p:cNvPr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57;p36">
              <a:extLst>
                <a:ext uri="{FF2B5EF4-FFF2-40B4-BE49-F238E27FC236}">
                  <a16:creationId xmlns:a16="http://schemas.microsoft.com/office/drawing/2014/main" id="{EDF02409-2B43-50FF-AE1D-CC7BEECC3767}"/>
                </a:ext>
              </a:extLst>
            </p:cNvPr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4" name="Google Shape;566;p36">
            <a:extLst>
              <a:ext uri="{FF2B5EF4-FFF2-40B4-BE49-F238E27FC236}">
                <a16:creationId xmlns:a16="http://schemas.microsoft.com/office/drawing/2014/main" id="{B871F391-78EE-27DA-BB19-0D840FF42B17}"/>
              </a:ext>
            </a:extLst>
          </p:cNvPr>
          <p:cNvSpPr txBox="1">
            <a:spLocks/>
          </p:cNvSpPr>
          <p:nvPr/>
        </p:nvSpPr>
        <p:spPr>
          <a:xfrm>
            <a:off x="1675113" y="3008701"/>
            <a:ext cx="2639106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sz="1600" b="1" dirty="0"/>
              <a:t>What is Trello</a:t>
            </a:r>
            <a:endParaRPr lang="en-US" sz="1600" dirty="0"/>
          </a:p>
        </p:txBody>
      </p:sp>
      <p:sp>
        <p:nvSpPr>
          <p:cNvPr id="36" name="Google Shape;560;p36">
            <a:extLst>
              <a:ext uri="{FF2B5EF4-FFF2-40B4-BE49-F238E27FC236}">
                <a16:creationId xmlns:a16="http://schemas.microsoft.com/office/drawing/2014/main" id="{686D5E79-1E51-C2CD-AED3-87ED1B9A2AA2}"/>
              </a:ext>
            </a:extLst>
          </p:cNvPr>
          <p:cNvSpPr/>
          <p:nvPr/>
        </p:nvSpPr>
        <p:spPr>
          <a:xfrm>
            <a:off x="808437" y="3810994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565;p36">
            <a:extLst>
              <a:ext uri="{FF2B5EF4-FFF2-40B4-BE49-F238E27FC236}">
                <a16:creationId xmlns:a16="http://schemas.microsoft.com/office/drawing/2014/main" id="{74E6BBE3-A688-B995-8C27-50592F2A6241}"/>
              </a:ext>
            </a:extLst>
          </p:cNvPr>
          <p:cNvSpPr txBox="1">
            <a:spLocks/>
          </p:cNvSpPr>
          <p:nvPr/>
        </p:nvSpPr>
        <p:spPr>
          <a:xfrm>
            <a:off x="833309" y="3934526"/>
            <a:ext cx="7956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/>
              <a:t>0</a:t>
            </a:r>
            <a:r>
              <a:rPr lang="ar-EG" dirty="0"/>
              <a:t>7</a:t>
            </a:r>
            <a:endParaRPr lang="en" dirty="0"/>
          </a:p>
        </p:txBody>
      </p:sp>
      <p:grpSp>
        <p:nvGrpSpPr>
          <p:cNvPr id="39" name="Google Shape;555;p36">
            <a:extLst>
              <a:ext uri="{FF2B5EF4-FFF2-40B4-BE49-F238E27FC236}">
                <a16:creationId xmlns:a16="http://schemas.microsoft.com/office/drawing/2014/main" id="{9DE443D0-B625-CDBE-2C7B-9D55B83988D0}"/>
              </a:ext>
            </a:extLst>
          </p:cNvPr>
          <p:cNvGrpSpPr/>
          <p:nvPr/>
        </p:nvGrpSpPr>
        <p:grpSpPr>
          <a:xfrm>
            <a:off x="1938214" y="3873473"/>
            <a:ext cx="2392050" cy="586550"/>
            <a:chOff x="5489850" y="1719050"/>
            <a:chExt cx="2392050" cy="586550"/>
          </a:xfrm>
        </p:grpSpPr>
        <p:sp>
          <p:nvSpPr>
            <p:cNvPr id="40" name="Google Shape;556;p36">
              <a:extLst>
                <a:ext uri="{FF2B5EF4-FFF2-40B4-BE49-F238E27FC236}">
                  <a16:creationId xmlns:a16="http://schemas.microsoft.com/office/drawing/2014/main" id="{3077DF88-F852-4B3F-71B4-90E523057E8E}"/>
                </a:ext>
              </a:extLst>
            </p:cNvPr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57;p36">
              <a:extLst>
                <a:ext uri="{FF2B5EF4-FFF2-40B4-BE49-F238E27FC236}">
                  <a16:creationId xmlns:a16="http://schemas.microsoft.com/office/drawing/2014/main" id="{ED051D19-5F60-0F2C-2CBB-7649D612217E}"/>
                </a:ext>
              </a:extLst>
            </p:cNvPr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2" name="Google Shape;566;p36">
            <a:extLst>
              <a:ext uri="{FF2B5EF4-FFF2-40B4-BE49-F238E27FC236}">
                <a16:creationId xmlns:a16="http://schemas.microsoft.com/office/drawing/2014/main" id="{34547C18-D1CA-0108-069B-7E8152F19074}"/>
              </a:ext>
            </a:extLst>
          </p:cNvPr>
          <p:cNvSpPr txBox="1">
            <a:spLocks/>
          </p:cNvSpPr>
          <p:nvPr/>
        </p:nvSpPr>
        <p:spPr>
          <a:xfrm>
            <a:off x="1653781" y="3969360"/>
            <a:ext cx="2639106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sz="1600" dirty="0"/>
              <a:t>Trello Life cycle</a:t>
            </a:r>
          </a:p>
        </p:txBody>
      </p:sp>
      <p:sp>
        <p:nvSpPr>
          <p:cNvPr id="43" name="Google Shape;558;p36">
            <a:extLst>
              <a:ext uri="{FF2B5EF4-FFF2-40B4-BE49-F238E27FC236}">
                <a16:creationId xmlns:a16="http://schemas.microsoft.com/office/drawing/2014/main" id="{2433CE35-75DF-E351-F4AE-32714A8EA373}"/>
              </a:ext>
            </a:extLst>
          </p:cNvPr>
          <p:cNvSpPr/>
          <p:nvPr/>
        </p:nvSpPr>
        <p:spPr>
          <a:xfrm>
            <a:off x="4481838" y="377106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44" name="Google Shape;564;p36">
            <a:extLst>
              <a:ext uri="{FF2B5EF4-FFF2-40B4-BE49-F238E27FC236}">
                <a16:creationId xmlns:a16="http://schemas.microsoft.com/office/drawing/2014/main" id="{579EC847-CFCE-5399-16C4-C3E27F37D305}"/>
              </a:ext>
            </a:extLst>
          </p:cNvPr>
          <p:cNvSpPr txBox="1">
            <a:spLocks/>
          </p:cNvSpPr>
          <p:nvPr/>
        </p:nvSpPr>
        <p:spPr>
          <a:xfrm rot="1296">
            <a:off x="4532324" y="3841823"/>
            <a:ext cx="7956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/>
              <a:t>0</a:t>
            </a:r>
            <a:r>
              <a:rPr lang="en-US" dirty="0"/>
              <a:t>8</a:t>
            </a:r>
            <a:endParaRPr lang="en" dirty="0"/>
          </a:p>
        </p:txBody>
      </p:sp>
      <p:grpSp>
        <p:nvGrpSpPr>
          <p:cNvPr id="45" name="Google Shape;549;p36">
            <a:extLst>
              <a:ext uri="{FF2B5EF4-FFF2-40B4-BE49-F238E27FC236}">
                <a16:creationId xmlns:a16="http://schemas.microsoft.com/office/drawing/2014/main" id="{1E3281F6-0F97-3E5B-F84D-1D50E16DFB30}"/>
              </a:ext>
            </a:extLst>
          </p:cNvPr>
          <p:cNvGrpSpPr/>
          <p:nvPr/>
        </p:nvGrpSpPr>
        <p:grpSpPr>
          <a:xfrm>
            <a:off x="5661988" y="3969384"/>
            <a:ext cx="2392050" cy="586550"/>
            <a:chOff x="5489850" y="1719050"/>
            <a:chExt cx="2392050" cy="586550"/>
          </a:xfrm>
        </p:grpSpPr>
        <p:sp>
          <p:nvSpPr>
            <p:cNvPr id="46" name="Google Shape;550;p36">
              <a:extLst>
                <a:ext uri="{FF2B5EF4-FFF2-40B4-BE49-F238E27FC236}">
                  <a16:creationId xmlns:a16="http://schemas.microsoft.com/office/drawing/2014/main" id="{4F2EA266-0A4C-D8C1-0C83-F5A17E01AB82}"/>
                </a:ext>
              </a:extLst>
            </p:cNvPr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51;p36">
              <a:extLst>
                <a:ext uri="{FF2B5EF4-FFF2-40B4-BE49-F238E27FC236}">
                  <a16:creationId xmlns:a16="http://schemas.microsoft.com/office/drawing/2014/main" id="{A9FDF10A-F606-6CF9-55B9-616A741BDF48}"/>
                </a:ext>
              </a:extLst>
            </p:cNvPr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568;p36">
            <a:extLst>
              <a:ext uri="{FF2B5EF4-FFF2-40B4-BE49-F238E27FC236}">
                <a16:creationId xmlns:a16="http://schemas.microsoft.com/office/drawing/2014/main" id="{63B05F10-8EB8-6F27-AFE4-4E2D78D42645}"/>
              </a:ext>
            </a:extLst>
          </p:cNvPr>
          <p:cNvSpPr txBox="1">
            <a:spLocks/>
          </p:cNvSpPr>
          <p:nvPr/>
        </p:nvSpPr>
        <p:spPr>
          <a:xfrm>
            <a:off x="5674775" y="4234523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pilogue"/>
              <a:buNone/>
              <a:defRPr sz="24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indent="0">
              <a:lnSpc>
                <a:spcPts val="8350"/>
              </a:lnSpc>
              <a:buNone/>
            </a:pPr>
            <a:r>
              <a:rPr lang="en-US" sz="1800" dirty="0"/>
              <a:t>Project Demo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8"/>
          <p:cNvSpPr txBox="1">
            <a:spLocks noGrp="1"/>
          </p:cNvSpPr>
          <p:nvPr>
            <p:ph type="title"/>
          </p:nvPr>
        </p:nvSpPr>
        <p:spPr>
          <a:xfrm>
            <a:off x="339161" y="294194"/>
            <a:ext cx="6738146" cy="5756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chemeClr val="accent4">
                    <a:lumMod val="10000"/>
                  </a:schemeClr>
                </a:solidFill>
              </a:rPr>
              <a:t>What is a REST API</a:t>
            </a:r>
            <a:endParaRPr sz="3600"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610" name="Google Shape;610;p38"/>
          <p:cNvSpPr txBox="1">
            <a:spLocks noGrp="1"/>
          </p:cNvSpPr>
          <p:nvPr>
            <p:ph type="subTitle" idx="1"/>
          </p:nvPr>
        </p:nvSpPr>
        <p:spPr>
          <a:xfrm>
            <a:off x="1122556" y="1152293"/>
            <a:ext cx="6222381" cy="2630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rgbClr val="161616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en-US" dirty="0"/>
              <a:t>REST API (also called a RESTful API or RESTful web API) is an 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application programming interface (API)</a:t>
            </a:r>
            <a:r>
              <a:rPr lang="en-US" dirty="0"/>
              <a:t> that conforms to the design principles of the representational state transfer (REST) architectural style.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REST APIs communicate through HTTP requests to perform standard database functions like creating, reading, updating and deleting records (also known as CRUD) within a resource.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39"/>
          <p:cNvGrpSpPr/>
          <p:nvPr/>
        </p:nvGrpSpPr>
        <p:grpSpPr>
          <a:xfrm>
            <a:off x="6153900" y="3232350"/>
            <a:ext cx="1598600" cy="581650"/>
            <a:chOff x="6153900" y="3231000"/>
            <a:chExt cx="1598600" cy="581650"/>
          </a:xfrm>
        </p:grpSpPr>
        <p:sp>
          <p:nvSpPr>
            <p:cNvPr id="616" name="Google Shape;616;p39"/>
            <p:cNvSpPr/>
            <p:nvPr/>
          </p:nvSpPr>
          <p:spPr>
            <a:xfrm>
              <a:off x="6203300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153900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9"/>
          <p:cNvGrpSpPr/>
          <p:nvPr/>
        </p:nvGrpSpPr>
        <p:grpSpPr>
          <a:xfrm>
            <a:off x="3611875" y="3232350"/>
            <a:ext cx="1598600" cy="581650"/>
            <a:chOff x="3611875" y="3231000"/>
            <a:chExt cx="1598600" cy="581650"/>
          </a:xfrm>
        </p:grpSpPr>
        <p:sp>
          <p:nvSpPr>
            <p:cNvPr id="619" name="Google Shape;619;p39"/>
            <p:cNvSpPr/>
            <p:nvPr/>
          </p:nvSpPr>
          <p:spPr>
            <a:xfrm>
              <a:off x="3661275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3611875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39"/>
          <p:cNvGrpSpPr/>
          <p:nvPr/>
        </p:nvGrpSpPr>
        <p:grpSpPr>
          <a:xfrm>
            <a:off x="1069850" y="3232350"/>
            <a:ext cx="1598600" cy="581650"/>
            <a:chOff x="1069850" y="3231000"/>
            <a:chExt cx="1598600" cy="581650"/>
          </a:xfrm>
        </p:grpSpPr>
        <p:sp>
          <p:nvSpPr>
            <p:cNvPr id="622" name="Google Shape;622;p39"/>
            <p:cNvSpPr/>
            <p:nvPr/>
          </p:nvSpPr>
          <p:spPr>
            <a:xfrm>
              <a:off x="1119250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1069850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9"/>
          <p:cNvGrpSpPr/>
          <p:nvPr/>
        </p:nvGrpSpPr>
        <p:grpSpPr>
          <a:xfrm>
            <a:off x="2363750" y="1533525"/>
            <a:ext cx="1598600" cy="581650"/>
            <a:chOff x="2363750" y="1532175"/>
            <a:chExt cx="1598600" cy="581650"/>
          </a:xfrm>
        </p:grpSpPr>
        <p:sp>
          <p:nvSpPr>
            <p:cNvPr id="625" name="Google Shape;625;p39"/>
            <p:cNvSpPr/>
            <p:nvPr/>
          </p:nvSpPr>
          <p:spPr>
            <a:xfrm>
              <a:off x="2413150" y="15834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2363750" y="15321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39"/>
          <p:cNvGrpSpPr/>
          <p:nvPr/>
        </p:nvGrpSpPr>
        <p:grpSpPr>
          <a:xfrm>
            <a:off x="4882900" y="1533525"/>
            <a:ext cx="1598600" cy="581650"/>
            <a:chOff x="4882900" y="1532175"/>
            <a:chExt cx="1598600" cy="581650"/>
          </a:xfrm>
        </p:grpSpPr>
        <p:sp>
          <p:nvSpPr>
            <p:cNvPr id="628" name="Google Shape;628;p39"/>
            <p:cNvSpPr/>
            <p:nvPr/>
          </p:nvSpPr>
          <p:spPr>
            <a:xfrm>
              <a:off x="4932300" y="15834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4882900" y="15321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39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HTTP Methods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31" name="Google Shape;631;p39"/>
          <p:cNvSpPr txBox="1"/>
          <p:nvPr/>
        </p:nvSpPr>
        <p:spPr>
          <a:xfrm>
            <a:off x="1162250" y="3232350"/>
            <a:ext cx="1364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PUT</a:t>
            </a:r>
            <a:endParaRPr sz="2000" b="1"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2" name="Google Shape;632;p39"/>
          <p:cNvSpPr txBox="1"/>
          <p:nvPr/>
        </p:nvSpPr>
        <p:spPr>
          <a:xfrm>
            <a:off x="1163150" y="3760044"/>
            <a:ext cx="1678746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Update existing resources.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3" name="Google Shape;633;p39"/>
          <p:cNvSpPr txBox="1"/>
          <p:nvPr/>
        </p:nvSpPr>
        <p:spPr>
          <a:xfrm>
            <a:off x="2457050" y="1534875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GET</a:t>
            </a:r>
            <a:endParaRPr sz="2000" b="1"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4" name="Google Shape;634;p39"/>
          <p:cNvSpPr txBox="1"/>
          <p:nvPr/>
        </p:nvSpPr>
        <p:spPr>
          <a:xfrm>
            <a:off x="2457050" y="2063862"/>
            <a:ext cx="13626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Retrieve data from the server.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5" name="Google Shape;635;p39"/>
          <p:cNvSpPr txBox="1"/>
          <p:nvPr/>
        </p:nvSpPr>
        <p:spPr>
          <a:xfrm>
            <a:off x="3517676" y="3232350"/>
            <a:ext cx="161427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DELETE</a:t>
            </a:r>
            <a:endParaRPr sz="2000" b="1"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6" name="Google Shape;636;p39"/>
          <p:cNvSpPr txBox="1"/>
          <p:nvPr/>
        </p:nvSpPr>
        <p:spPr>
          <a:xfrm>
            <a:off x="3704729" y="3760059"/>
            <a:ext cx="1722197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Remove resources from the server.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7" name="Google Shape;637;p39"/>
          <p:cNvSpPr txBox="1"/>
          <p:nvPr/>
        </p:nvSpPr>
        <p:spPr>
          <a:xfrm>
            <a:off x="4961438" y="1533525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POST</a:t>
            </a:r>
            <a:endParaRPr sz="2000" b="1"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8" name="Google Shape;638;p39"/>
          <p:cNvSpPr txBox="1"/>
          <p:nvPr/>
        </p:nvSpPr>
        <p:spPr>
          <a:xfrm>
            <a:off x="4976196" y="2063850"/>
            <a:ext cx="13626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Create new resources on the server.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639" name="Google Shape;639;p39"/>
          <p:cNvCxnSpPr/>
          <p:nvPr/>
        </p:nvCxnSpPr>
        <p:spPr>
          <a:xfrm>
            <a:off x="718800" y="3010950"/>
            <a:ext cx="7539300" cy="10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640" name="Google Shape;640;p39"/>
          <p:cNvSpPr txBox="1"/>
          <p:nvPr/>
        </p:nvSpPr>
        <p:spPr>
          <a:xfrm>
            <a:off x="6246300" y="3229182"/>
            <a:ext cx="1555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PATCH</a:t>
            </a:r>
            <a:endParaRPr sz="2000" b="1"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41" name="Google Shape;641;p39"/>
          <p:cNvSpPr txBox="1"/>
          <p:nvPr/>
        </p:nvSpPr>
        <p:spPr>
          <a:xfrm>
            <a:off x="6246305" y="3760059"/>
            <a:ext cx="1722196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Partially update resources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642" name="Google Shape;642;p39"/>
          <p:cNvCxnSpPr>
            <a:stCxn id="631" idx="0"/>
          </p:cNvCxnSpPr>
          <p:nvPr/>
        </p:nvCxnSpPr>
        <p:spPr>
          <a:xfrm rot="10800000">
            <a:off x="1844450" y="3021450"/>
            <a:ext cx="0" cy="210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3" name="Google Shape;643;p39"/>
          <p:cNvCxnSpPr>
            <a:cxnSpLocks/>
            <a:stCxn id="635" idx="0"/>
          </p:cNvCxnSpPr>
          <p:nvPr/>
        </p:nvCxnSpPr>
        <p:spPr>
          <a:xfrm flipV="1">
            <a:off x="4324813" y="3021450"/>
            <a:ext cx="61662" cy="210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4" name="Google Shape;644;p39"/>
          <p:cNvCxnSpPr>
            <a:stCxn id="638" idx="2"/>
          </p:cNvCxnSpPr>
          <p:nvPr/>
        </p:nvCxnSpPr>
        <p:spPr>
          <a:xfrm>
            <a:off x="5657496" y="2823450"/>
            <a:ext cx="0" cy="208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" name="Google Shape;645;p39"/>
          <p:cNvCxnSpPr>
            <a:cxnSpLocks/>
            <a:stCxn id="640" idx="0"/>
          </p:cNvCxnSpPr>
          <p:nvPr/>
        </p:nvCxnSpPr>
        <p:spPr>
          <a:xfrm flipH="1" flipV="1">
            <a:off x="6927600" y="3031782"/>
            <a:ext cx="96500" cy="197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6" name="Google Shape;646;p39"/>
          <p:cNvSpPr/>
          <p:nvPr/>
        </p:nvSpPr>
        <p:spPr>
          <a:xfrm rot="-9675424">
            <a:off x="7784951" y="824624"/>
            <a:ext cx="91093" cy="90892"/>
          </a:xfrm>
          <a:custGeom>
            <a:avLst/>
            <a:gdLst/>
            <a:ahLst/>
            <a:cxnLst/>
            <a:rect l="l" t="t" r="r" b="b"/>
            <a:pathLst>
              <a:path w="1811" h="1807" extrusionOk="0">
                <a:moveTo>
                  <a:pt x="961" y="31"/>
                </a:moveTo>
                <a:cubicBezTo>
                  <a:pt x="1442" y="64"/>
                  <a:pt x="1810" y="478"/>
                  <a:pt x="1777" y="959"/>
                </a:cubicBezTo>
                <a:cubicBezTo>
                  <a:pt x="1747" y="1440"/>
                  <a:pt x="1329" y="1806"/>
                  <a:pt x="848" y="1773"/>
                </a:cubicBezTo>
                <a:cubicBezTo>
                  <a:pt x="369" y="1740"/>
                  <a:pt x="1" y="1327"/>
                  <a:pt x="34" y="846"/>
                </a:cubicBezTo>
                <a:cubicBezTo>
                  <a:pt x="64" y="365"/>
                  <a:pt x="482" y="1"/>
                  <a:pt x="961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7" name="Google Shape;647;p39"/>
          <p:cNvCxnSpPr>
            <a:stCxn id="634" idx="2"/>
          </p:cNvCxnSpPr>
          <p:nvPr/>
        </p:nvCxnSpPr>
        <p:spPr>
          <a:xfrm>
            <a:off x="3138350" y="2823462"/>
            <a:ext cx="0" cy="208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0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 for Working with REST APIs</a:t>
            </a:r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CAA4F49D-CDAE-FF61-6160-FF363FD418B2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1304060" y="1772099"/>
            <a:ext cx="566173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Postman: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testing and exploring APIs.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Swagger/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OpenAPI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documenting REST APIs.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cURL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Command-line tool for making HTTP requests.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Insomnia: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Another popular REST client for testing.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2"/>
          <p:cNvSpPr txBox="1">
            <a:spLocks noGrp="1"/>
          </p:cNvSpPr>
          <p:nvPr>
            <p:ph type="title"/>
          </p:nvPr>
        </p:nvSpPr>
        <p:spPr>
          <a:xfrm>
            <a:off x="1442700" y="1323975"/>
            <a:ext cx="6258600" cy="25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4000" dirty="0"/>
              <a:t>Trello and REST API</a:t>
            </a:r>
            <a:endParaRPr sz="4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4" name="Google Shape;794;p46"/>
          <p:cNvGrpSpPr/>
          <p:nvPr/>
        </p:nvGrpSpPr>
        <p:grpSpPr>
          <a:xfrm rot="-6614059">
            <a:off x="33214" y="2281709"/>
            <a:ext cx="1877486" cy="1877271"/>
            <a:chOff x="277881" y="2901316"/>
            <a:chExt cx="1900344" cy="1900126"/>
          </a:xfrm>
        </p:grpSpPr>
        <p:sp>
          <p:nvSpPr>
            <p:cNvPr id="795" name="Google Shape;795;p46"/>
            <p:cNvSpPr/>
            <p:nvPr/>
          </p:nvSpPr>
          <p:spPr>
            <a:xfrm>
              <a:off x="402450" y="3248988"/>
              <a:ext cx="1354500" cy="135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6" name="Google Shape;796;p46"/>
            <p:cNvGrpSpPr/>
            <p:nvPr/>
          </p:nvGrpSpPr>
          <p:grpSpPr>
            <a:xfrm rot="2322109">
              <a:off x="551788" y="3175815"/>
              <a:ext cx="1352529" cy="1351128"/>
              <a:chOff x="200055" y="3556746"/>
              <a:chExt cx="869964" cy="869063"/>
            </a:xfrm>
          </p:grpSpPr>
          <p:sp>
            <p:nvSpPr>
              <p:cNvPr id="797" name="Google Shape;797;p46"/>
              <p:cNvSpPr/>
              <p:nvPr/>
            </p:nvSpPr>
            <p:spPr>
              <a:xfrm>
                <a:off x="200055" y="3556746"/>
                <a:ext cx="868968" cy="868968"/>
              </a:xfrm>
              <a:custGeom>
                <a:avLst/>
                <a:gdLst/>
                <a:ahLst/>
                <a:cxnLst/>
                <a:rect l="l" t="t" r="r" b="b"/>
                <a:pathLst>
                  <a:path w="18323" h="18323" extrusionOk="0">
                    <a:moveTo>
                      <a:pt x="15639" y="2684"/>
                    </a:moveTo>
                    <a:cubicBezTo>
                      <a:pt x="17358" y="4401"/>
                      <a:pt x="18323" y="6731"/>
                      <a:pt x="18323" y="9162"/>
                    </a:cubicBezTo>
                    <a:cubicBezTo>
                      <a:pt x="18323" y="11590"/>
                      <a:pt x="17358" y="13920"/>
                      <a:pt x="15639" y="15639"/>
                    </a:cubicBezTo>
                    <a:cubicBezTo>
                      <a:pt x="13922" y="17356"/>
                      <a:pt x="11592" y="18323"/>
                      <a:pt x="9162" y="18323"/>
                    </a:cubicBezTo>
                    <a:cubicBezTo>
                      <a:pt x="6733" y="18323"/>
                      <a:pt x="4403" y="17356"/>
                      <a:pt x="2684" y="15639"/>
                    </a:cubicBezTo>
                    <a:cubicBezTo>
                      <a:pt x="967" y="13920"/>
                      <a:pt x="1" y="11590"/>
                      <a:pt x="1" y="9162"/>
                    </a:cubicBezTo>
                    <a:cubicBezTo>
                      <a:pt x="1" y="6731"/>
                      <a:pt x="967" y="4401"/>
                      <a:pt x="2684" y="2684"/>
                    </a:cubicBezTo>
                    <a:cubicBezTo>
                      <a:pt x="4403" y="965"/>
                      <a:pt x="6733" y="1"/>
                      <a:pt x="9162" y="1"/>
                    </a:cubicBezTo>
                    <a:cubicBezTo>
                      <a:pt x="11592" y="1"/>
                      <a:pt x="13922" y="965"/>
                      <a:pt x="15639" y="268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6"/>
              <p:cNvSpPr/>
              <p:nvPr/>
            </p:nvSpPr>
            <p:spPr>
              <a:xfrm>
                <a:off x="311314" y="3605499"/>
                <a:ext cx="474914" cy="486723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263" extrusionOk="0">
                    <a:moveTo>
                      <a:pt x="8596" y="30"/>
                    </a:moveTo>
                    <a:cubicBezTo>
                      <a:pt x="9008" y="54"/>
                      <a:pt x="9368" y="246"/>
                      <a:pt x="9620" y="536"/>
                    </a:cubicBezTo>
                    <a:cubicBezTo>
                      <a:pt x="9871" y="823"/>
                      <a:pt x="10013" y="1206"/>
                      <a:pt x="9986" y="1617"/>
                    </a:cubicBezTo>
                    <a:cubicBezTo>
                      <a:pt x="9962" y="2028"/>
                      <a:pt x="9769" y="2388"/>
                      <a:pt x="9481" y="2641"/>
                    </a:cubicBezTo>
                    <a:cubicBezTo>
                      <a:pt x="9193" y="2892"/>
                      <a:pt x="8810" y="3034"/>
                      <a:pt x="8401" y="3009"/>
                    </a:cubicBezTo>
                    <a:cubicBezTo>
                      <a:pt x="7990" y="2983"/>
                      <a:pt x="7630" y="2789"/>
                      <a:pt x="7379" y="2501"/>
                    </a:cubicBezTo>
                    <a:cubicBezTo>
                      <a:pt x="7126" y="2214"/>
                      <a:pt x="6984" y="1831"/>
                      <a:pt x="7011" y="1420"/>
                    </a:cubicBezTo>
                    <a:cubicBezTo>
                      <a:pt x="7036" y="1009"/>
                      <a:pt x="7229" y="649"/>
                      <a:pt x="7517" y="398"/>
                    </a:cubicBezTo>
                    <a:cubicBezTo>
                      <a:pt x="7805" y="145"/>
                      <a:pt x="8187" y="1"/>
                      <a:pt x="8596" y="30"/>
                    </a:cubicBezTo>
                    <a:close/>
                    <a:moveTo>
                      <a:pt x="3032" y="6968"/>
                    </a:moveTo>
                    <a:cubicBezTo>
                      <a:pt x="3482" y="6995"/>
                      <a:pt x="3879" y="7206"/>
                      <a:pt x="4155" y="7519"/>
                    </a:cubicBezTo>
                    <a:cubicBezTo>
                      <a:pt x="4432" y="7836"/>
                      <a:pt x="4587" y="8255"/>
                      <a:pt x="4558" y="8707"/>
                    </a:cubicBezTo>
                    <a:cubicBezTo>
                      <a:pt x="4531" y="9158"/>
                      <a:pt x="4319" y="9555"/>
                      <a:pt x="4007" y="9830"/>
                    </a:cubicBezTo>
                    <a:cubicBezTo>
                      <a:pt x="3690" y="10108"/>
                      <a:pt x="3270" y="10262"/>
                      <a:pt x="2818" y="10233"/>
                    </a:cubicBezTo>
                    <a:cubicBezTo>
                      <a:pt x="2368" y="10205"/>
                      <a:pt x="1971" y="9995"/>
                      <a:pt x="1695" y="9680"/>
                    </a:cubicBezTo>
                    <a:cubicBezTo>
                      <a:pt x="1418" y="9366"/>
                      <a:pt x="1263" y="8946"/>
                      <a:pt x="1292" y="8496"/>
                    </a:cubicBezTo>
                    <a:cubicBezTo>
                      <a:pt x="1319" y="8045"/>
                      <a:pt x="1531" y="7648"/>
                      <a:pt x="1843" y="7373"/>
                    </a:cubicBezTo>
                    <a:cubicBezTo>
                      <a:pt x="2160" y="7093"/>
                      <a:pt x="2582" y="6937"/>
                      <a:pt x="3032" y="6968"/>
                    </a:cubicBezTo>
                    <a:close/>
                    <a:moveTo>
                      <a:pt x="3949" y="7702"/>
                    </a:moveTo>
                    <a:cubicBezTo>
                      <a:pt x="3721" y="7441"/>
                      <a:pt x="3392" y="7268"/>
                      <a:pt x="3015" y="7241"/>
                    </a:cubicBezTo>
                    <a:cubicBezTo>
                      <a:pt x="2641" y="7217"/>
                      <a:pt x="2292" y="7348"/>
                      <a:pt x="2033" y="7576"/>
                    </a:cubicBezTo>
                    <a:cubicBezTo>
                      <a:pt x="1769" y="7805"/>
                      <a:pt x="1597" y="8134"/>
                      <a:pt x="1572" y="8510"/>
                    </a:cubicBezTo>
                    <a:cubicBezTo>
                      <a:pt x="1545" y="8884"/>
                      <a:pt x="1677" y="9234"/>
                      <a:pt x="1905" y="9493"/>
                    </a:cubicBezTo>
                    <a:cubicBezTo>
                      <a:pt x="2135" y="9756"/>
                      <a:pt x="2464" y="9929"/>
                      <a:pt x="2839" y="9954"/>
                    </a:cubicBezTo>
                    <a:cubicBezTo>
                      <a:pt x="3215" y="9980"/>
                      <a:pt x="3565" y="9849"/>
                      <a:pt x="3824" y="9621"/>
                    </a:cubicBezTo>
                    <a:cubicBezTo>
                      <a:pt x="4085" y="9390"/>
                      <a:pt x="4258" y="9061"/>
                      <a:pt x="4284" y="8687"/>
                    </a:cubicBezTo>
                    <a:cubicBezTo>
                      <a:pt x="4307" y="8313"/>
                      <a:pt x="4177" y="7965"/>
                      <a:pt x="3949" y="7702"/>
                    </a:cubicBezTo>
                    <a:close/>
                    <a:moveTo>
                      <a:pt x="1027" y="4124"/>
                    </a:moveTo>
                    <a:cubicBezTo>
                      <a:pt x="1288" y="4142"/>
                      <a:pt x="1518" y="4262"/>
                      <a:pt x="1679" y="4445"/>
                    </a:cubicBezTo>
                    <a:cubicBezTo>
                      <a:pt x="1841" y="4628"/>
                      <a:pt x="1932" y="4872"/>
                      <a:pt x="1913" y="5134"/>
                    </a:cubicBezTo>
                    <a:cubicBezTo>
                      <a:pt x="1895" y="5397"/>
                      <a:pt x="1776" y="5625"/>
                      <a:pt x="1592" y="5787"/>
                    </a:cubicBezTo>
                    <a:cubicBezTo>
                      <a:pt x="1409" y="5946"/>
                      <a:pt x="1165" y="6038"/>
                      <a:pt x="904" y="6022"/>
                    </a:cubicBezTo>
                    <a:cubicBezTo>
                      <a:pt x="640" y="6003"/>
                      <a:pt x="412" y="5882"/>
                      <a:pt x="254" y="5699"/>
                    </a:cubicBezTo>
                    <a:cubicBezTo>
                      <a:pt x="91" y="5516"/>
                      <a:pt x="1" y="5273"/>
                      <a:pt x="19" y="5010"/>
                    </a:cubicBezTo>
                    <a:cubicBezTo>
                      <a:pt x="36" y="4749"/>
                      <a:pt x="157" y="4519"/>
                      <a:pt x="340" y="4360"/>
                    </a:cubicBezTo>
                    <a:cubicBezTo>
                      <a:pt x="523" y="4196"/>
                      <a:pt x="768" y="4105"/>
                      <a:pt x="1027" y="4124"/>
                    </a:cubicBezTo>
                    <a:close/>
                    <a:moveTo>
                      <a:pt x="1471" y="4628"/>
                    </a:moveTo>
                    <a:cubicBezTo>
                      <a:pt x="1358" y="4496"/>
                      <a:pt x="1196" y="4412"/>
                      <a:pt x="1008" y="4399"/>
                    </a:cubicBezTo>
                    <a:cubicBezTo>
                      <a:pt x="823" y="4387"/>
                      <a:pt x="651" y="4451"/>
                      <a:pt x="521" y="4566"/>
                    </a:cubicBezTo>
                    <a:cubicBezTo>
                      <a:pt x="390" y="4679"/>
                      <a:pt x="305" y="4842"/>
                      <a:pt x="291" y="5029"/>
                    </a:cubicBezTo>
                    <a:cubicBezTo>
                      <a:pt x="278" y="5214"/>
                      <a:pt x="342" y="5389"/>
                      <a:pt x="455" y="5518"/>
                    </a:cubicBezTo>
                    <a:cubicBezTo>
                      <a:pt x="568" y="5646"/>
                      <a:pt x="733" y="5734"/>
                      <a:pt x="918" y="5746"/>
                    </a:cubicBezTo>
                    <a:cubicBezTo>
                      <a:pt x="1103" y="5759"/>
                      <a:pt x="1278" y="5695"/>
                      <a:pt x="1407" y="5582"/>
                    </a:cubicBezTo>
                    <a:cubicBezTo>
                      <a:pt x="1535" y="5469"/>
                      <a:pt x="1623" y="5304"/>
                      <a:pt x="1636" y="5119"/>
                    </a:cubicBezTo>
                    <a:cubicBezTo>
                      <a:pt x="1648" y="4928"/>
                      <a:pt x="1584" y="4757"/>
                      <a:pt x="1471" y="4628"/>
                    </a:cubicBezTo>
                    <a:close/>
                    <a:moveTo>
                      <a:pt x="8578" y="305"/>
                    </a:moveTo>
                    <a:cubicBezTo>
                      <a:pt x="8245" y="285"/>
                      <a:pt x="7930" y="400"/>
                      <a:pt x="7700" y="603"/>
                    </a:cubicBezTo>
                    <a:cubicBezTo>
                      <a:pt x="7465" y="809"/>
                      <a:pt x="7311" y="1101"/>
                      <a:pt x="7289" y="1436"/>
                    </a:cubicBezTo>
                    <a:cubicBezTo>
                      <a:pt x="7268" y="1769"/>
                      <a:pt x="7383" y="2080"/>
                      <a:pt x="7587" y="2314"/>
                    </a:cubicBezTo>
                    <a:cubicBezTo>
                      <a:pt x="7790" y="2549"/>
                      <a:pt x="8084" y="2703"/>
                      <a:pt x="8420" y="2726"/>
                    </a:cubicBezTo>
                    <a:cubicBezTo>
                      <a:pt x="8753" y="2746"/>
                      <a:pt x="9065" y="2631"/>
                      <a:pt x="9298" y="2427"/>
                    </a:cubicBezTo>
                    <a:cubicBezTo>
                      <a:pt x="9532" y="2224"/>
                      <a:pt x="9686" y="1930"/>
                      <a:pt x="9709" y="1595"/>
                    </a:cubicBezTo>
                    <a:cubicBezTo>
                      <a:pt x="9756" y="926"/>
                      <a:pt x="9250" y="348"/>
                      <a:pt x="8578" y="305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6"/>
              <p:cNvSpPr/>
              <p:nvPr/>
            </p:nvSpPr>
            <p:spPr>
              <a:xfrm>
                <a:off x="270576" y="3701013"/>
                <a:ext cx="799443" cy="724796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15283" extrusionOk="0">
                    <a:moveTo>
                      <a:pt x="14493" y="0"/>
                    </a:moveTo>
                    <a:cubicBezTo>
                      <a:pt x="15653" y="1289"/>
                      <a:pt x="16445" y="2904"/>
                      <a:pt x="16725" y="4676"/>
                    </a:cubicBezTo>
                    <a:cubicBezTo>
                      <a:pt x="16272" y="4697"/>
                      <a:pt x="15859" y="4874"/>
                      <a:pt x="15534" y="5159"/>
                    </a:cubicBezTo>
                    <a:cubicBezTo>
                      <a:pt x="15160" y="5488"/>
                      <a:pt x="14911" y="5961"/>
                      <a:pt x="14874" y="6498"/>
                    </a:cubicBezTo>
                    <a:cubicBezTo>
                      <a:pt x="14839" y="7035"/>
                      <a:pt x="15026" y="7537"/>
                      <a:pt x="15355" y="7911"/>
                    </a:cubicBezTo>
                    <a:cubicBezTo>
                      <a:pt x="15645" y="8244"/>
                      <a:pt x="16048" y="8476"/>
                      <a:pt x="16509" y="8552"/>
                    </a:cubicBezTo>
                    <a:cubicBezTo>
                      <a:pt x="15478" y="12311"/>
                      <a:pt x="12131" y="15053"/>
                      <a:pt x="8187" y="15266"/>
                    </a:cubicBezTo>
                    <a:cubicBezTo>
                      <a:pt x="8195" y="15201"/>
                      <a:pt x="8201" y="15139"/>
                      <a:pt x="8207" y="15075"/>
                    </a:cubicBezTo>
                    <a:cubicBezTo>
                      <a:pt x="8244" y="14479"/>
                      <a:pt x="8039" y="13926"/>
                      <a:pt x="7677" y="13510"/>
                    </a:cubicBezTo>
                    <a:cubicBezTo>
                      <a:pt x="7313" y="13093"/>
                      <a:pt x="6790" y="12819"/>
                      <a:pt x="6196" y="12780"/>
                    </a:cubicBezTo>
                    <a:cubicBezTo>
                      <a:pt x="5602" y="12741"/>
                      <a:pt x="5047" y="12947"/>
                      <a:pt x="4631" y="13309"/>
                    </a:cubicBezTo>
                    <a:cubicBezTo>
                      <a:pt x="4288" y="13611"/>
                      <a:pt x="4043" y="14016"/>
                      <a:pt x="3942" y="14485"/>
                    </a:cubicBezTo>
                    <a:cubicBezTo>
                      <a:pt x="2320" y="13759"/>
                      <a:pt x="954" y="12583"/>
                      <a:pt x="0" y="11117"/>
                    </a:cubicBezTo>
                    <a:cubicBezTo>
                      <a:pt x="3899" y="11551"/>
                      <a:pt x="5402" y="10839"/>
                      <a:pt x="6829" y="7921"/>
                    </a:cubicBezTo>
                    <a:cubicBezTo>
                      <a:pt x="8343" y="4826"/>
                      <a:pt x="11113" y="8604"/>
                      <a:pt x="12322" y="3691"/>
                    </a:cubicBezTo>
                    <a:cubicBezTo>
                      <a:pt x="12892" y="1372"/>
                      <a:pt x="13749" y="391"/>
                      <a:pt x="14493" y="0"/>
                    </a:cubicBezTo>
                    <a:close/>
                    <a:moveTo>
                      <a:pt x="16764" y="4954"/>
                    </a:moveTo>
                    <a:cubicBezTo>
                      <a:pt x="16365" y="4966"/>
                      <a:pt x="16001" y="5120"/>
                      <a:pt x="15717" y="5367"/>
                    </a:cubicBezTo>
                    <a:cubicBezTo>
                      <a:pt x="15396" y="5649"/>
                      <a:pt x="15180" y="6056"/>
                      <a:pt x="15151" y="6513"/>
                    </a:cubicBezTo>
                    <a:cubicBezTo>
                      <a:pt x="15123" y="6973"/>
                      <a:pt x="15283" y="7403"/>
                      <a:pt x="15563" y="7724"/>
                    </a:cubicBezTo>
                    <a:cubicBezTo>
                      <a:pt x="15818" y="8014"/>
                      <a:pt x="16171" y="8217"/>
                      <a:pt x="16579" y="8277"/>
                    </a:cubicBezTo>
                    <a:cubicBezTo>
                      <a:pt x="16700" y="7771"/>
                      <a:pt x="16782" y="7251"/>
                      <a:pt x="16815" y="6714"/>
                    </a:cubicBezTo>
                    <a:cubicBezTo>
                      <a:pt x="16856" y="6118"/>
                      <a:pt x="16838" y="5528"/>
                      <a:pt x="16764" y="4954"/>
                    </a:cubicBezTo>
                    <a:close/>
                    <a:moveTo>
                      <a:pt x="7905" y="15277"/>
                    </a:moveTo>
                    <a:cubicBezTo>
                      <a:pt x="7919" y="15205"/>
                      <a:pt x="7930" y="15133"/>
                      <a:pt x="7932" y="15055"/>
                    </a:cubicBezTo>
                    <a:cubicBezTo>
                      <a:pt x="7965" y="14536"/>
                      <a:pt x="7786" y="14053"/>
                      <a:pt x="7469" y="13693"/>
                    </a:cubicBezTo>
                    <a:cubicBezTo>
                      <a:pt x="7150" y="13329"/>
                      <a:pt x="6696" y="13091"/>
                      <a:pt x="6178" y="13056"/>
                    </a:cubicBezTo>
                    <a:cubicBezTo>
                      <a:pt x="5659" y="13021"/>
                      <a:pt x="5176" y="13200"/>
                      <a:pt x="4816" y="13518"/>
                    </a:cubicBezTo>
                    <a:cubicBezTo>
                      <a:pt x="4506" y="13790"/>
                      <a:pt x="4284" y="14164"/>
                      <a:pt x="4208" y="14594"/>
                    </a:cubicBezTo>
                    <a:cubicBezTo>
                      <a:pt x="5098" y="14960"/>
                      <a:pt x="6064" y="15190"/>
                      <a:pt x="7082" y="15258"/>
                    </a:cubicBezTo>
                    <a:cubicBezTo>
                      <a:pt x="7358" y="15279"/>
                      <a:pt x="7633" y="15283"/>
                      <a:pt x="7905" y="15277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6"/>
              <p:cNvSpPr/>
              <p:nvPr/>
            </p:nvSpPr>
            <p:spPr>
              <a:xfrm>
                <a:off x="731547" y="4048069"/>
                <a:ext cx="85887" cy="85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07" extrusionOk="0">
                    <a:moveTo>
                      <a:pt x="961" y="31"/>
                    </a:moveTo>
                    <a:cubicBezTo>
                      <a:pt x="1442" y="64"/>
                      <a:pt x="1810" y="478"/>
                      <a:pt x="1777" y="959"/>
                    </a:cubicBezTo>
                    <a:cubicBezTo>
                      <a:pt x="1747" y="1440"/>
                      <a:pt x="1329" y="1806"/>
                      <a:pt x="848" y="1773"/>
                    </a:cubicBezTo>
                    <a:cubicBezTo>
                      <a:pt x="369" y="1740"/>
                      <a:pt x="1" y="1327"/>
                      <a:pt x="34" y="846"/>
                    </a:cubicBezTo>
                    <a:cubicBezTo>
                      <a:pt x="64" y="365"/>
                      <a:pt x="482" y="1"/>
                      <a:pt x="961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46"/>
          <p:cNvSpPr/>
          <p:nvPr/>
        </p:nvSpPr>
        <p:spPr>
          <a:xfrm>
            <a:off x="970850" y="3388174"/>
            <a:ext cx="1594883" cy="1215327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6"/>
          <p:cNvSpPr txBox="1">
            <a:spLocks noGrp="1"/>
          </p:cNvSpPr>
          <p:nvPr>
            <p:ph type="subTitle" idx="1"/>
          </p:nvPr>
        </p:nvSpPr>
        <p:spPr>
          <a:xfrm>
            <a:off x="1101653" y="1212680"/>
            <a:ext cx="5925015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What is Trello?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dirty="0"/>
              <a:t> Trello as a popular project management and collaboration tool that helps teams organize tasks using boards, lists, and cards.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dirty="0"/>
              <a:t>Mention its use cases, such as managing projects, tracking tasks, and organizing workflows.</a:t>
            </a:r>
          </a:p>
        </p:txBody>
      </p:sp>
      <p:sp>
        <p:nvSpPr>
          <p:cNvPr id="804" name="Google Shape;804;p46"/>
          <p:cNvSpPr/>
          <p:nvPr/>
        </p:nvSpPr>
        <p:spPr>
          <a:xfrm>
            <a:off x="1945126" y="4198902"/>
            <a:ext cx="809044" cy="80920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6"/>
          <p:cNvSpPr/>
          <p:nvPr/>
        </p:nvSpPr>
        <p:spPr>
          <a:xfrm>
            <a:off x="6003950" y="4183125"/>
            <a:ext cx="147271" cy="360475"/>
          </a:xfrm>
          <a:custGeom>
            <a:avLst/>
            <a:gdLst/>
            <a:ahLst/>
            <a:cxnLst/>
            <a:rect l="l" t="t" r="r" b="b"/>
            <a:pathLst>
              <a:path w="702" h="1718" extrusionOk="0">
                <a:moveTo>
                  <a:pt x="701" y="281"/>
                </a:moveTo>
                <a:lnTo>
                  <a:pt x="278" y="281"/>
                </a:lnTo>
                <a:lnTo>
                  <a:pt x="278" y="1438"/>
                </a:lnTo>
                <a:lnTo>
                  <a:pt x="701" y="1438"/>
                </a:lnTo>
                <a:lnTo>
                  <a:pt x="701" y="1718"/>
                </a:lnTo>
                <a:lnTo>
                  <a:pt x="0" y="1718"/>
                </a:lnTo>
                <a:lnTo>
                  <a:pt x="0" y="1"/>
                </a:lnTo>
                <a:lnTo>
                  <a:pt x="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6"/>
          <p:cNvSpPr/>
          <p:nvPr/>
        </p:nvSpPr>
        <p:spPr>
          <a:xfrm>
            <a:off x="6259688" y="4263907"/>
            <a:ext cx="984323" cy="198702"/>
          </a:xfrm>
          <a:custGeom>
            <a:avLst/>
            <a:gdLst/>
            <a:ahLst/>
            <a:cxnLst/>
            <a:rect l="l" t="t" r="r" b="b"/>
            <a:pathLst>
              <a:path w="4692" h="947" extrusionOk="0">
                <a:moveTo>
                  <a:pt x="473" y="0"/>
                </a:moveTo>
                <a:lnTo>
                  <a:pt x="4218" y="0"/>
                </a:lnTo>
                <a:cubicBezTo>
                  <a:pt x="4477" y="0"/>
                  <a:pt x="4691" y="214"/>
                  <a:pt x="4691" y="473"/>
                </a:cubicBezTo>
                <a:lnTo>
                  <a:pt x="4691" y="473"/>
                </a:lnTo>
                <a:cubicBezTo>
                  <a:pt x="4691" y="735"/>
                  <a:pt x="4477" y="946"/>
                  <a:pt x="4218" y="946"/>
                </a:cubicBezTo>
                <a:lnTo>
                  <a:pt x="473" y="946"/>
                </a:lnTo>
                <a:cubicBezTo>
                  <a:pt x="212" y="946"/>
                  <a:pt x="1" y="735"/>
                  <a:pt x="1" y="473"/>
                </a:cubicBezTo>
                <a:lnTo>
                  <a:pt x="1" y="473"/>
                </a:lnTo>
                <a:cubicBezTo>
                  <a:pt x="1" y="214"/>
                  <a:pt x="212" y="0"/>
                  <a:pt x="473" y="0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6"/>
          <p:cNvSpPr/>
          <p:nvPr/>
        </p:nvSpPr>
        <p:spPr>
          <a:xfrm>
            <a:off x="7351657" y="4263907"/>
            <a:ext cx="492371" cy="198702"/>
          </a:xfrm>
          <a:custGeom>
            <a:avLst/>
            <a:gdLst/>
            <a:ahLst/>
            <a:cxnLst/>
            <a:rect l="l" t="t" r="r" b="b"/>
            <a:pathLst>
              <a:path w="2347" h="947" extrusionOk="0">
                <a:moveTo>
                  <a:pt x="475" y="0"/>
                </a:moveTo>
                <a:lnTo>
                  <a:pt x="1873" y="0"/>
                </a:lnTo>
                <a:cubicBezTo>
                  <a:pt x="2133" y="0"/>
                  <a:pt x="2346" y="214"/>
                  <a:pt x="2346" y="473"/>
                </a:cubicBezTo>
                <a:lnTo>
                  <a:pt x="2346" y="473"/>
                </a:lnTo>
                <a:cubicBezTo>
                  <a:pt x="2346" y="735"/>
                  <a:pt x="2133" y="946"/>
                  <a:pt x="1873" y="946"/>
                </a:cubicBezTo>
                <a:lnTo>
                  <a:pt x="475" y="946"/>
                </a:lnTo>
                <a:cubicBezTo>
                  <a:pt x="216" y="946"/>
                  <a:pt x="2" y="735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6"/>
          <p:cNvSpPr/>
          <p:nvPr/>
        </p:nvSpPr>
        <p:spPr>
          <a:xfrm>
            <a:off x="7952084" y="4183125"/>
            <a:ext cx="147690" cy="360475"/>
          </a:xfrm>
          <a:custGeom>
            <a:avLst/>
            <a:gdLst/>
            <a:ahLst/>
            <a:cxnLst/>
            <a:rect l="l" t="t" r="r" b="b"/>
            <a:pathLst>
              <a:path w="704" h="1718" extrusionOk="0">
                <a:moveTo>
                  <a:pt x="1" y="1"/>
                </a:moveTo>
                <a:lnTo>
                  <a:pt x="704" y="1"/>
                </a:lnTo>
                <a:lnTo>
                  <a:pt x="704" y="1718"/>
                </a:lnTo>
                <a:lnTo>
                  <a:pt x="1" y="1718"/>
                </a:lnTo>
                <a:lnTo>
                  <a:pt x="1" y="1438"/>
                </a:lnTo>
                <a:lnTo>
                  <a:pt x="426" y="1438"/>
                </a:lnTo>
                <a:lnTo>
                  <a:pt x="426" y="281"/>
                </a:lnTo>
                <a:lnTo>
                  <a:pt x="1" y="2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6"/>
          <p:cNvSpPr/>
          <p:nvPr/>
        </p:nvSpPr>
        <p:spPr>
          <a:xfrm>
            <a:off x="630111" y="4051139"/>
            <a:ext cx="492380" cy="492458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6"/>
          <p:cNvSpPr/>
          <p:nvPr/>
        </p:nvSpPr>
        <p:spPr>
          <a:xfrm>
            <a:off x="1492113" y="4683972"/>
            <a:ext cx="247928" cy="24795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379C38-5718-7256-4A20-4BF9B16A9961}"/>
              </a:ext>
            </a:extLst>
          </p:cNvPr>
          <p:cNvSpPr txBox="1"/>
          <p:nvPr/>
        </p:nvSpPr>
        <p:spPr>
          <a:xfrm>
            <a:off x="2163795" y="648873"/>
            <a:ext cx="2706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is Trello?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9A37A1-EFD3-E6EC-F360-9F14EE84B37F}"/>
              </a:ext>
            </a:extLst>
          </p:cNvPr>
          <p:cNvSpPr txBox="1"/>
          <p:nvPr/>
        </p:nvSpPr>
        <p:spPr>
          <a:xfrm>
            <a:off x="2507139" y="2577115"/>
            <a:ext cx="52041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Cabin"/>
                <a:sym typeface="Cabin"/>
              </a:rPr>
              <a:t>Components	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Cabin"/>
                <a:sym typeface="Cabin"/>
              </a:rPr>
              <a:t>Boards: Trello's main workspace, where projects or tasks are organized.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Cabin"/>
                <a:sym typeface="Cabin"/>
              </a:rPr>
              <a:t>Lists: Columns that categorize tasks (e.g., "To Do," "In Progress," "Done").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Cabin"/>
                <a:sym typeface="Cabin"/>
              </a:rPr>
              <a:t>Cards: Individual tasks or items that can be moved between lists.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7"/>
          <p:cNvSpPr txBox="1">
            <a:spLocks noGrp="1"/>
          </p:cNvSpPr>
          <p:nvPr>
            <p:ph type="title"/>
          </p:nvPr>
        </p:nvSpPr>
        <p:spPr>
          <a:xfrm>
            <a:off x="1722755" y="284373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10000"/>
                  </a:schemeClr>
                </a:solidFill>
                <a:latin typeface="Epilogue"/>
                <a:ea typeface="Epilogue"/>
                <a:cs typeface="Epilogue"/>
                <a:sym typeface="Epilogue"/>
              </a:rPr>
              <a:t>Test Case </a:t>
            </a:r>
            <a:endParaRPr dirty="0">
              <a:solidFill>
                <a:schemeClr val="accent4">
                  <a:lumMod val="10000"/>
                </a:schemeClr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A0C1EA-1D17-A555-0D34-00F535D44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44" y="966439"/>
            <a:ext cx="5944943" cy="35694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8"/>
          <p:cNvSpPr txBox="1">
            <a:spLocks noGrp="1"/>
          </p:cNvSpPr>
          <p:nvPr>
            <p:ph type="title"/>
          </p:nvPr>
        </p:nvSpPr>
        <p:spPr>
          <a:xfrm>
            <a:off x="824077" y="946923"/>
            <a:ext cx="3376215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90000"/>
                    <a:lumOff val="10000"/>
                  </a:schemeClr>
                </a:solidFill>
              </a:rPr>
              <a:t>Creation </a:t>
            </a:r>
            <a:r>
              <a:rPr lang="en-US" dirty="0">
                <a:solidFill>
                  <a:schemeClr val="bg1">
                    <a:lumMod val="90000"/>
                    <a:lumOff val="10000"/>
                  </a:schemeClr>
                </a:solidFill>
              </a:rPr>
              <a:t>Senior </a:t>
            </a:r>
            <a:endParaRPr dirty="0">
              <a:solidFill>
                <a:schemeClr val="bg1">
                  <a:lumMod val="90000"/>
                  <a:lumOff val="10000"/>
                </a:schemeClr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1A1D841-A1FF-29DC-826F-C7EBA3DD16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9939987"/>
              </p:ext>
            </p:extLst>
          </p:nvPr>
        </p:nvGraphicFramePr>
        <p:xfrm>
          <a:off x="1300976" y="1511224"/>
          <a:ext cx="2631687" cy="3001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Google Shape;835;p48">
            <a:extLst>
              <a:ext uri="{FF2B5EF4-FFF2-40B4-BE49-F238E27FC236}">
                <a16:creationId xmlns:a16="http://schemas.microsoft.com/office/drawing/2014/main" id="{1909B02B-DE19-11B6-A1AF-9AE9AC95020B}"/>
              </a:ext>
            </a:extLst>
          </p:cNvPr>
          <p:cNvSpPr txBox="1">
            <a:spLocks/>
          </p:cNvSpPr>
          <p:nvPr/>
        </p:nvSpPr>
        <p:spPr>
          <a:xfrm>
            <a:off x="4477960" y="904757"/>
            <a:ext cx="3376215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30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-US" dirty="0">
                <a:solidFill>
                  <a:schemeClr val="bg1">
                    <a:lumMod val="90000"/>
                    <a:lumOff val="10000"/>
                  </a:schemeClr>
                </a:solidFill>
              </a:rPr>
              <a:t>Delete Senior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E99D947-7532-0E31-09A1-CBD5EB8644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4786999"/>
              </p:ext>
            </p:extLst>
          </p:nvPr>
        </p:nvGraphicFramePr>
        <p:xfrm>
          <a:off x="4477960" y="1511224"/>
          <a:ext cx="3298157" cy="2968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0" name="Google Shape;725;p31">
            <a:extLst>
              <a:ext uri="{FF2B5EF4-FFF2-40B4-BE49-F238E27FC236}">
                <a16:creationId xmlns:a16="http://schemas.microsoft.com/office/drawing/2014/main" id="{C5F9B663-C893-CC19-6242-0015E013A51C}"/>
              </a:ext>
            </a:extLst>
          </p:cNvPr>
          <p:cNvGrpSpPr/>
          <p:nvPr/>
        </p:nvGrpSpPr>
        <p:grpSpPr>
          <a:xfrm>
            <a:off x="4291426" y="1396277"/>
            <a:ext cx="95400" cy="3116250"/>
            <a:chOff x="4524300" y="1013625"/>
            <a:chExt cx="95400" cy="3116250"/>
          </a:xfrm>
        </p:grpSpPr>
        <p:sp>
          <p:nvSpPr>
            <p:cNvPr id="11" name="Google Shape;726;p31">
              <a:extLst>
                <a:ext uri="{FF2B5EF4-FFF2-40B4-BE49-F238E27FC236}">
                  <a16:creationId xmlns:a16="http://schemas.microsoft.com/office/drawing/2014/main" id="{540AD97C-72A4-49D9-6701-0B268987846C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27;p31">
              <a:extLst>
                <a:ext uri="{FF2B5EF4-FFF2-40B4-BE49-F238E27FC236}">
                  <a16:creationId xmlns:a16="http://schemas.microsoft.com/office/drawing/2014/main" id="{8F4CF706-C3AA-3F9F-0345-F53A84283519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28;p31">
              <a:extLst>
                <a:ext uri="{FF2B5EF4-FFF2-40B4-BE49-F238E27FC236}">
                  <a16:creationId xmlns:a16="http://schemas.microsoft.com/office/drawing/2014/main" id="{35CAC24F-4526-6AD3-DB77-A423AF3BF1A0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29;p31">
              <a:extLst>
                <a:ext uri="{FF2B5EF4-FFF2-40B4-BE49-F238E27FC236}">
                  <a16:creationId xmlns:a16="http://schemas.microsoft.com/office/drawing/2014/main" id="{0CD9E8DE-4B1B-BC7A-BD40-51EA7DD37779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30;p31">
              <a:extLst>
                <a:ext uri="{FF2B5EF4-FFF2-40B4-BE49-F238E27FC236}">
                  <a16:creationId xmlns:a16="http://schemas.microsoft.com/office/drawing/2014/main" id="{8C2697AC-FE23-5F27-F1BC-6BFE20C9151A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31;p31">
              <a:extLst>
                <a:ext uri="{FF2B5EF4-FFF2-40B4-BE49-F238E27FC236}">
                  <a16:creationId xmlns:a16="http://schemas.microsoft.com/office/drawing/2014/main" id="{3B0882E7-ECBE-E954-DF9B-59B419DDE994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A83A609-A8E0-B03E-6A9E-B6022B6BCE2D}"/>
              </a:ext>
            </a:extLst>
          </p:cNvPr>
          <p:cNvSpPr txBox="1"/>
          <p:nvPr/>
        </p:nvSpPr>
        <p:spPr>
          <a:xfrm>
            <a:off x="1687552" y="258865"/>
            <a:ext cx="3031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Trello Life cycle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" grpId="0"/>
      <p:bldGraphic spid="3" grpId="0">
        <p:bldAsOne/>
      </p:bldGraphic>
      <p:bldP spid="4" grpId="0"/>
      <p:bldGraphic spid="5" grpId="0">
        <p:bldAsOne/>
      </p:bldGraphic>
    </p:bldLst>
  </p:timing>
</p:sld>
</file>

<file path=ppt/theme/theme1.xml><?xml version="1.0" encoding="utf-8"?>
<a:theme xmlns:a="http://schemas.openxmlformats.org/drawingml/2006/main" name="Software Development Agency by Slidesgo">
  <a:themeElements>
    <a:clrScheme name="Simple Light">
      <a:dk1>
        <a:srgbClr val="FFFFFF"/>
      </a:dk1>
      <a:lt1>
        <a:srgbClr val="1B222D"/>
      </a:lt1>
      <a:dk2>
        <a:srgbClr val="F8EF5B"/>
      </a:dk2>
      <a:lt2>
        <a:srgbClr val="92D99C"/>
      </a:lt2>
      <a:accent1>
        <a:srgbClr val="6DC797"/>
      </a:accent1>
      <a:accent2>
        <a:srgbClr val="88A6F3"/>
      </a:accent2>
      <a:accent3>
        <a:srgbClr val="6D65E0"/>
      </a:accent3>
      <a:accent4>
        <a:srgbClr val="FF9BDA"/>
      </a:accent4>
      <a:accent5>
        <a:srgbClr val="EB5358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362</Words>
  <Application>Microsoft Office PowerPoint</Application>
  <PresentationFormat>On-screen Show (16:9)</PresentationFormat>
  <Paragraphs>85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Microsoft YaHei UI</vt:lpstr>
      <vt:lpstr>-apple-system</vt:lpstr>
      <vt:lpstr>Arial</vt:lpstr>
      <vt:lpstr>Epilogue</vt:lpstr>
      <vt:lpstr>IBM Plex Sans</vt:lpstr>
      <vt:lpstr>Cabin</vt:lpstr>
      <vt:lpstr>Software Development Agency by Slidesgo</vt:lpstr>
      <vt:lpstr>Trello-Rest-API</vt:lpstr>
      <vt:lpstr>What is a REST API</vt:lpstr>
      <vt:lpstr>What is a REST API</vt:lpstr>
      <vt:lpstr>Common HTTP Methods</vt:lpstr>
      <vt:lpstr>Tools for Working with REST APIs</vt:lpstr>
      <vt:lpstr>Trello and REST API</vt:lpstr>
      <vt:lpstr>PowerPoint Presentation</vt:lpstr>
      <vt:lpstr>Test Case </vt:lpstr>
      <vt:lpstr>Creation Senior </vt:lpstr>
      <vt:lpstr>Creation Senior </vt:lpstr>
      <vt:lpstr>PowerPoint Presentation</vt:lpstr>
      <vt:lpstr>Resources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omnia195037@fci.bu.edu.eg</cp:lastModifiedBy>
  <cp:revision>4</cp:revision>
  <dcterms:modified xsi:type="dcterms:W3CDTF">2024-10-14T19:31:53Z</dcterms:modified>
</cp:coreProperties>
</file>